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Times New Roman" charset="1" panose="02030502070405020303"/>
      <p:regular r:id="rId23"/>
    </p:embeddedFont>
    <p:embeddedFont>
      <p:font typeface="Trebuchet MS" charset="1" panose="020B0603020202020204"/>
      <p:regular r:id="rId24"/>
    </p:embeddedFont>
    <p:embeddedFont>
      <p:font typeface="TT Rounds Condensed" charset="1" panose="02000506030000020003"/>
      <p:regular r:id="rId25"/>
    </p:embeddedFont>
    <p:embeddedFont>
      <p:font typeface="Canva Sans" charset="1" panose="020B0503030501040103"/>
      <p:regular r:id="rId26"/>
    </p:embeddedFont>
    <p:embeddedFont>
      <p:font typeface="Trebuchet MS Bold" charset="1" panose="020B0703020202020204"/>
      <p:regular r:id="rId27"/>
    </p:embeddedFont>
    <p:embeddedFont>
      <p:font typeface="Times New Roman Bold" charset="1" panose="020308020704050203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621756" y="38100"/>
            <a:ext cx="14301789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An employee performance score card excel 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923253" y="5016945"/>
            <a:ext cx="12733020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STUDENT NAME: A . Priyadharshini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REGISTER NO: 312200927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DEPARTMENT:B.Com( computer Applications)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COLLEGE: Pachaiyappas college for women 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70252" y="-569580"/>
            <a:ext cx="17004797" cy="1920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93"/>
              </a:lnSpc>
            </a:pPr>
            <a:r>
              <a:rPr lang="en-US" sz="112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272127" y="3274139"/>
            <a:ext cx="11875511" cy="347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7"/>
              </a:lnSpc>
            </a:pPr>
            <a:r>
              <a:rPr lang="en-US" sz="1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 are some potential "wow" factors for the Employee Performance Scorecard Excel solution:</a:t>
            </a:r>
          </a:p>
          <a:p>
            <a:pPr algn="ctr">
              <a:lnSpc>
                <a:spcPts val="1457"/>
              </a:lnSpc>
            </a:pPr>
          </a:p>
          <a:p>
            <a:pPr algn="ctr">
              <a:lnSpc>
                <a:spcPts val="1457"/>
              </a:lnSpc>
            </a:pPr>
            <a:r>
              <a:rPr lang="en-US" sz="1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*Automated Calculations*: The scorecard automatically calculates employee scores and overall performance ratings, saving time and reducing errors.</a:t>
            </a:r>
          </a:p>
          <a:p>
            <a:pPr algn="ctr">
              <a:lnSpc>
                <a:spcPts val="1457"/>
              </a:lnSpc>
            </a:pPr>
          </a:p>
          <a:p>
            <a:pPr algn="ctr">
              <a:lnSpc>
                <a:spcPts val="1457"/>
              </a:lnSpc>
            </a:pPr>
            <a:r>
              <a:rPr lang="en-US" sz="1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*Customizable Metrics*: The solution allows users to easily add or remove performance metrics, tailoring the scorecard to their organization's specific needs.</a:t>
            </a:r>
          </a:p>
          <a:p>
            <a:pPr algn="ctr">
              <a:lnSpc>
                <a:spcPts val="1457"/>
              </a:lnSpc>
            </a:pPr>
          </a:p>
          <a:p>
            <a:pPr algn="ctr">
              <a:lnSpc>
                <a:spcPts val="1457"/>
              </a:lnSpc>
            </a:pPr>
            <a:r>
              <a:rPr lang="en-US" sz="1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*Real-time Feedback*: The scorecard enables managers and employees to provide and receive feedback in real-time, fostering open communication and continuous improvement.</a:t>
            </a:r>
          </a:p>
          <a:p>
            <a:pPr algn="ctr">
              <a:lnSpc>
                <a:spcPts val="1457"/>
              </a:lnSpc>
            </a:pPr>
          </a:p>
          <a:p>
            <a:pPr algn="ctr">
              <a:lnSpc>
                <a:spcPts val="1457"/>
              </a:lnSpc>
            </a:pPr>
            <a:r>
              <a:rPr lang="en-US" sz="1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*Data-Driven Insights*: The solution provides actionable insights and recommendations for talent development, succession planning, and performance improvement.</a:t>
            </a:r>
          </a:p>
          <a:p>
            <a:pPr algn="ctr">
              <a:lnSpc>
                <a:spcPts val="1457"/>
              </a:lnSpc>
            </a:pPr>
          </a:p>
          <a:p>
            <a:pPr algn="ctr">
              <a:lnSpc>
                <a:spcPts val="1457"/>
              </a:lnSpc>
            </a:pPr>
            <a:r>
              <a:rPr lang="en-US" sz="1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*User-Friendly Interface*: The scorecard features an intuitive and visually appealing design, making it easy for users to navigate and understand.</a:t>
            </a:r>
          </a:p>
          <a:p>
            <a:pPr algn="ctr">
              <a:lnSpc>
                <a:spcPts val="1457"/>
              </a:lnSpc>
            </a:pPr>
          </a:p>
          <a:p>
            <a:pPr algn="ctr">
              <a:lnSpc>
                <a:spcPts val="1457"/>
              </a:lnSpc>
            </a:pPr>
            <a:r>
              <a:rPr lang="en-US" sz="1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 *Scalability*: The solution can be easily scaled up or down to accommodate growing or changing organizations.</a:t>
            </a:r>
          </a:p>
          <a:p>
            <a:pPr algn="ctr">
              <a:lnSpc>
                <a:spcPts val="1457"/>
              </a:lnSpc>
            </a:pPr>
          </a:p>
          <a:p>
            <a:pPr algn="ctr">
              <a:lnSpc>
                <a:spcPts val="1457"/>
              </a:lnSpc>
            </a:pPr>
            <a:r>
              <a:rPr lang="en-US" sz="1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7. *Integration*: The scorecard can be integrated with existing HR systems and processes, streamlining performance management.</a:t>
            </a:r>
          </a:p>
          <a:p>
            <a:pPr algn="ctr">
              <a:lnSpc>
                <a:spcPts val="1457"/>
              </a:lnSpc>
            </a:pPr>
          </a:p>
          <a:p>
            <a:pPr algn="ctr">
              <a:lnSpc>
                <a:spcPts val="1457"/>
              </a:lnSpc>
            </a:pPr>
            <a:r>
              <a:rPr lang="en-US" sz="1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8. *Security*: The solution ensures data security and confidentiality, protecting sensitive employee information.</a:t>
            </a:r>
          </a:p>
          <a:p>
            <a:pPr algn="ctr">
              <a:lnSpc>
                <a:spcPts val="1457"/>
              </a:lnSpc>
            </a:pPr>
          </a:p>
          <a:p>
            <a:pPr algn="ctr">
              <a:lnSpc>
                <a:spcPts val="1457"/>
              </a:lnSpc>
            </a:pPr>
            <a:r>
              <a:rPr lang="en-US" sz="10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These "wow" factors can help differentiate the Employee Performance Scorecard Excel solution from other performance management tools and make it more attractive to potential users.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662" y="431005"/>
            <a:ext cx="49558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523109" y="-14132082"/>
            <a:ext cx="15184382" cy="14582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3"/>
              </a:lnSpc>
            </a:pPr>
            <a:r>
              <a:rPr lang="en-US" sz="31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Modelling for the Employee Performance Scorecard Excel solution can involve the following steps:</a:t>
            </a:r>
          </a:p>
          <a:p>
            <a:pPr algn="ctr">
              <a:lnSpc>
                <a:spcPts val="4453"/>
              </a:lnSpc>
            </a:pPr>
          </a:p>
          <a:p>
            <a:pPr algn="ctr">
              <a:lnSpc>
                <a:spcPts val="4453"/>
              </a:lnSpc>
            </a:pPr>
            <a:r>
              <a:rPr lang="en-US" sz="31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_Identify Key Performance Indicators (KPIs)_: Determine the essential performance metrics for each role or department.</a:t>
            </a:r>
          </a:p>
          <a:p>
            <a:pPr algn="ctr">
              <a:lnSpc>
                <a:spcPts val="4453"/>
              </a:lnSpc>
            </a:pPr>
          </a:p>
          <a:p>
            <a:pPr algn="ctr">
              <a:lnSpc>
                <a:spcPts val="4453"/>
              </a:lnSpc>
            </a:pPr>
            <a:r>
              <a:rPr lang="en-US" sz="31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_Design Scorecard Layout_: Create a clear and concise layout for the scorecard, including sections for employee information, performance metrics, scores, and feedback.</a:t>
            </a:r>
          </a:p>
          <a:p>
            <a:pPr algn="ctr">
              <a:lnSpc>
                <a:spcPts val="4453"/>
              </a:lnSpc>
            </a:pPr>
          </a:p>
          <a:p>
            <a:pPr algn="ctr">
              <a:lnSpc>
                <a:spcPts val="4453"/>
              </a:lnSpc>
            </a:pPr>
            <a:r>
              <a:rPr lang="en-US" sz="31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_Develop Automated Calculations_: Use Excel formulas to automate score calculations, weighted averages, and overall performance ratings.</a:t>
            </a:r>
          </a:p>
          <a:p>
            <a:pPr algn="ctr">
              <a:lnSpc>
                <a:spcPts val="4453"/>
              </a:lnSpc>
            </a:pPr>
          </a:p>
          <a:p>
            <a:pPr algn="ctr">
              <a:lnSpc>
                <a:spcPts val="4453"/>
              </a:lnSpc>
            </a:pPr>
            <a:r>
              <a:rPr lang="en-US" sz="31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_Create Visualizations_: Incorporate charts, graphs, or gauges to help users quickly understand performance data.</a:t>
            </a:r>
          </a:p>
          <a:p>
            <a:pPr algn="ctr">
              <a:lnSpc>
                <a:spcPts val="4453"/>
              </a:lnSpc>
            </a:pPr>
          </a:p>
          <a:p>
            <a:pPr algn="ctr">
              <a:lnSpc>
                <a:spcPts val="4453"/>
              </a:lnSpc>
            </a:pPr>
            <a:r>
              <a:rPr lang="en-US" sz="31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_Establish Weightages and Thresholds_: Set weightages for each metric and define thresholds for performance ratings (e.g., excellent, meets expectations, needs improvement).</a:t>
            </a:r>
          </a:p>
          <a:p>
            <a:pPr algn="ctr">
              <a:lnSpc>
                <a:spcPts val="4453"/>
              </a:lnSpc>
            </a:pPr>
          </a:p>
          <a:p>
            <a:pPr algn="ctr">
              <a:lnSpc>
                <a:spcPts val="4453"/>
              </a:lnSpc>
            </a:pPr>
            <a:r>
              <a:rPr lang="en-US" sz="31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 _Test and Refine_: Pilot-test the scorecard with a small group, gather feedback, and refine the model as needed.</a:t>
            </a:r>
          </a:p>
          <a:p>
            <a:pPr algn="ctr">
              <a:lnSpc>
                <a:spcPts val="4453"/>
              </a:lnSpc>
            </a:pPr>
          </a:p>
          <a:p>
            <a:pPr algn="ctr">
              <a:lnSpc>
                <a:spcPts val="4453"/>
              </a:lnSpc>
            </a:pPr>
            <a:r>
              <a:rPr lang="en-US" sz="31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7. _Deploy and Train_: Roll out the scorecard to all users, providing training and support to ensure effective adoption.</a:t>
            </a:r>
          </a:p>
          <a:p>
            <a:pPr algn="ctr">
              <a:lnSpc>
                <a:spcPts val="4453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067155" y="2480505"/>
            <a:ext cx="13098901" cy="3392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7"/>
              </a:lnSpc>
            </a:pPr>
            <a:r>
              <a:rPr lang="en-US" sz="12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Modelling for the Employee Performance Scorecard Excel solution can involve the following steps:</a:t>
            </a:r>
          </a:p>
          <a:p>
            <a:pPr algn="ctr">
              <a:lnSpc>
                <a:spcPts val="1687"/>
              </a:lnSpc>
            </a:pPr>
          </a:p>
          <a:p>
            <a:pPr algn="ctr">
              <a:lnSpc>
                <a:spcPts val="1687"/>
              </a:lnSpc>
            </a:pPr>
            <a:r>
              <a:rPr lang="en-US" sz="12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_Identify Key Performance Indicators (KPIs)_: Determine the essential performance metrics for each role or department.</a:t>
            </a:r>
          </a:p>
          <a:p>
            <a:pPr algn="ctr">
              <a:lnSpc>
                <a:spcPts val="1687"/>
              </a:lnSpc>
            </a:pPr>
          </a:p>
          <a:p>
            <a:pPr algn="ctr">
              <a:lnSpc>
                <a:spcPts val="1687"/>
              </a:lnSpc>
            </a:pPr>
            <a:r>
              <a:rPr lang="en-US" sz="12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_Design Scorecard Layout_: Create a clear and concise layout for the scorecard, including sections for employee information, performance metrics, scores, and feedback.</a:t>
            </a:r>
          </a:p>
          <a:p>
            <a:pPr algn="ctr">
              <a:lnSpc>
                <a:spcPts val="1687"/>
              </a:lnSpc>
            </a:pPr>
          </a:p>
          <a:p>
            <a:pPr algn="ctr">
              <a:lnSpc>
                <a:spcPts val="1687"/>
              </a:lnSpc>
            </a:pPr>
            <a:r>
              <a:rPr lang="en-US" sz="12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_Develop Automated Calculations_: Use Excel formulas to automate score calculations, weighted averages, and overall performance ratings.</a:t>
            </a:r>
          </a:p>
          <a:p>
            <a:pPr algn="ctr">
              <a:lnSpc>
                <a:spcPts val="1687"/>
              </a:lnSpc>
            </a:pPr>
          </a:p>
          <a:p>
            <a:pPr algn="ctr">
              <a:lnSpc>
                <a:spcPts val="1687"/>
              </a:lnSpc>
            </a:pPr>
            <a:r>
              <a:rPr lang="en-US" sz="12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_Create Visualizations_: Incorporate charts, graphs, or gauges to help users quickly understand performance data.</a:t>
            </a:r>
          </a:p>
          <a:p>
            <a:pPr algn="ctr">
              <a:lnSpc>
                <a:spcPts val="1687"/>
              </a:lnSpc>
            </a:pPr>
          </a:p>
          <a:p>
            <a:pPr algn="ctr">
              <a:lnSpc>
                <a:spcPts val="1687"/>
              </a:lnSpc>
            </a:pPr>
            <a:r>
              <a:rPr lang="en-US" sz="12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_Establish Weightages and Thresholds_: Set weightages for each metric and define thresholds for performance ratings (e.g., excellent, meets expectations, needs improvement).</a:t>
            </a:r>
          </a:p>
          <a:p>
            <a:pPr algn="ctr">
              <a:lnSpc>
                <a:spcPts val="1687"/>
              </a:lnSpc>
            </a:pPr>
          </a:p>
          <a:p>
            <a:pPr algn="ctr">
              <a:lnSpc>
                <a:spcPts val="1687"/>
              </a:lnSpc>
            </a:pPr>
            <a:r>
              <a:rPr lang="en-US" sz="12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 _Test and Refine_: Pilot-test the scorecard with a small group, gather feedback, and refine the model as needed.</a:t>
            </a:r>
          </a:p>
          <a:p>
            <a:pPr algn="ctr">
              <a:lnSpc>
                <a:spcPts val="1687"/>
              </a:lnSpc>
            </a:pPr>
          </a:p>
          <a:p>
            <a:pPr algn="ctr">
              <a:lnSpc>
                <a:spcPts val="1687"/>
              </a:lnSpc>
            </a:pPr>
            <a:r>
              <a:rPr lang="en-US" sz="12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7. _Deploy and Train_: Roll out the scorecard to all users, providing training and support to ensure effective adoption.</a:t>
            </a:r>
          </a:p>
          <a:p>
            <a:pPr algn="ctr">
              <a:lnSpc>
                <a:spcPts val="168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662" y="431005"/>
            <a:ext cx="4955856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761438" y="2420014"/>
            <a:ext cx="13190025" cy="541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Some popular modelling techniques for this solution include:</a:t>
            </a: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_Balanced Scorecard_: A framework for tracking financial, customer, internal processes, and learning/growth metrics.</a:t>
            </a: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_OKR (Objectives and Key Results)_: A goal-setting framework for defining objectives and measurable outcomes.</a:t>
            </a: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_KPI Tree Analysis_: A method for identifying and categorizing KPIs.</a:t>
            </a: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applying these modelling techniques, you can create a robust and effective Employee Performance Scorecard Excel solution.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32998" y="572451"/>
            <a:ext cx="36556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435291"/>
            <a:ext cx="16022002" cy="128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243262" y="1803286"/>
            <a:ext cx="10529888" cy="8068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conclusion, the Employee Performance Scorecard Excel solution is a powerful tool for streamlining performance management, enhancing feedback, and driving employee growth. By leveraging automation, customization, and data-driven insights, this solution empowers organizations to:</a:t>
            </a:r>
          </a:p>
          <a:p>
            <a:pPr algn="ctr">
              <a:lnSpc>
                <a:spcPts val="4277"/>
              </a:lnSpc>
            </a:pPr>
          </a:p>
          <a:p>
            <a:pPr algn="ctr"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Simplify performance evaluations</a:t>
            </a:r>
          </a:p>
          <a:p>
            <a:pPr algn="ctr"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Improve feedback quality and consistency</a:t>
            </a:r>
          </a:p>
          <a:p>
            <a:pPr algn="ctr"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Foster a culture of continuous improvement</a:t>
            </a:r>
          </a:p>
          <a:p>
            <a:pPr algn="ctr"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Inform data-driven talent development decisions</a:t>
            </a:r>
          </a:p>
          <a:p>
            <a:pPr algn="ctr">
              <a:lnSpc>
                <a:spcPts val="4277"/>
              </a:lnSpc>
            </a:pPr>
          </a:p>
          <a:p>
            <a:pPr algn="ctr">
              <a:lnSpc>
                <a:spcPts val="4277"/>
              </a:lnSpc>
            </a:pPr>
            <a:r>
              <a:rPr lang="en-US" sz="3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With its user-friendly design, scalability, and security, this solution is poised to transform performance management and contribute to organizational success.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17723" y="3097276"/>
            <a:ext cx="12706962" cy="2211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7285" y="585784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877502" y="3003597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22295"/>
            <a:ext cx="7360920" cy="710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12750466" y="6237690"/>
            <a:ext cx="1822313" cy="2149073"/>
          </a:xfrm>
          <a:custGeom>
            <a:avLst/>
            <a:gdLst/>
            <a:ahLst/>
            <a:cxnLst/>
            <a:rect r="r" b="b" t="t" l="l"/>
            <a:pathLst>
              <a:path h="2149073" w="1822313">
                <a:moveTo>
                  <a:pt x="0" y="0"/>
                </a:moveTo>
                <a:lnTo>
                  <a:pt x="1822313" y="0"/>
                </a:lnTo>
                <a:lnTo>
                  <a:pt x="1822313" y="2149073"/>
                </a:lnTo>
                <a:lnTo>
                  <a:pt x="0" y="21490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87658" y="3169531"/>
            <a:ext cx="7330442" cy="4683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1"/>
              </a:lnSpc>
            </a:pPr>
          </a:p>
          <a:p>
            <a:pPr algn="ctr">
              <a:lnSpc>
                <a:spcPts val="3101"/>
              </a:lnSpc>
            </a:pPr>
          </a:p>
          <a:p>
            <a:pPr algn="ctr">
              <a:lnSpc>
                <a:spcPts val="3101"/>
              </a:lnSpc>
            </a:pPr>
          </a:p>
          <a:p>
            <a:pPr algn="ctr">
              <a:lnSpc>
                <a:spcPts val="3101"/>
              </a:lnSpc>
            </a:pPr>
            <a:r>
              <a:rPr lang="en-US" sz="22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Clearly state the purpose of the scorecard</a:t>
            </a:r>
          </a:p>
          <a:p>
            <a:pPr algn="ctr">
              <a:lnSpc>
                <a:spcPts val="3101"/>
              </a:lnSpc>
            </a:pPr>
            <a:r>
              <a:rPr lang="en-US" sz="22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Explain the benefits of using a scorecard (e.g., improved performance, transparency, accountability)</a:t>
            </a:r>
          </a:p>
          <a:p>
            <a:pPr algn="ctr">
              <a:lnSpc>
                <a:spcPts val="3101"/>
              </a:lnSpc>
            </a:pPr>
            <a:r>
              <a:rPr lang="en-US" sz="22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Provide context for the scorecard (e.g., company goals, department objectives)</a:t>
            </a:r>
          </a:p>
          <a:p>
            <a:pPr algn="ctr">
              <a:lnSpc>
                <a:spcPts val="3101"/>
              </a:lnSpc>
            </a:pPr>
            <a:r>
              <a:rPr lang="en-US" sz="22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Define key terms and metrics used in the scorecard</a:t>
            </a:r>
          </a:p>
          <a:p>
            <a:pPr algn="ctr">
              <a:lnSpc>
                <a:spcPts val="3101"/>
              </a:lnSpc>
            </a:pPr>
            <a:r>
              <a:rPr lang="en-US" sz="22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Keep it concise and focus. </a:t>
            </a:r>
          </a:p>
          <a:p>
            <a:pPr algn="ctr">
              <a:lnSpc>
                <a:spcPts val="3101"/>
              </a:lnSpc>
            </a:pPr>
          </a:p>
          <a:p>
            <a:pPr algn="ctr">
              <a:lnSpc>
                <a:spcPts val="3101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679707" y="0"/>
            <a:ext cx="5608675" cy="13475794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987212" y="440055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019420" y="4572000"/>
            <a:ext cx="4708154" cy="4271962"/>
            <a:chOff x="0" y="0"/>
            <a:chExt cx="9505950" cy="86252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2244"/>
              <a:ext cx="9497441" cy="8619566"/>
            </a:xfrm>
            <a:custGeom>
              <a:avLst/>
              <a:gdLst/>
              <a:ahLst/>
              <a:cxnLst/>
              <a:rect r="r" b="b" t="t" l="l"/>
              <a:pathLst>
                <a:path h="8619566" w="9497441">
                  <a:moveTo>
                    <a:pt x="9497441" y="21403"/>
                  </a:moveTo>
                  <a:lnTo>
                    <a:pt x="10668" y="8619566"/>
                  </a:lnTo>
                  <a:lnTo>
                    <a:pt x="0" y="8597990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107406" y="3797388"/>
            <a:ext cx="9444038" cy="3032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8"/>
              </a:lnSpc>
            </a:pPr>
          </a:p>
          <a:p>
            <a:pPr algn="ctr">
              <a:lnSpc>
                <a:spcPts val="2688"/>
              </a:lnSpc>
            </a:pPr>
          </a:p>
          <a:p>
            <a:pPr algn="ctr">
              <a:lnSpc>
                <a:spcPts val="2688"/>
              </a:lnSpc>
            </a:pPr>
            <a:r>
              <a:rPr lang="en-US" sz="192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  </a:t>
            </a:r>
            <a:r>
              <a:rPr lang="en-US" sz="192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 conditional formatting to highlight performance levels</a:t>
            </a:r>
          </a:p>
          <a:p>
            <a:pPr algn="ctr">
              <a:lnSpc>
                <a:spcPts val="2688"/>
              </a:lnSpc>
            </a:pPr>
            <a:r>
              <a:rPr lang="en-US" sz="192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Add more metrics or sheets as needed</a:t>
            </a:r>
          </a:p>
          <a:p>
            <a:pPr algn="ctr">
              <a:lnSpc>
                <a:spcPts val="2688"/>
              </a:lnSpc>
            </a:pPr>
            <a:r>
              <a:rPr lang="en-US" sz="192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Use Excel templates or dashboards for a more advanced design</a:t>
            </a:r>
          </a:p>
          <a:p>
            <a:pPr algn="ctr">
              <a:lnSpc>
                <a:spcPts val="2688"/>
              </a:lnSpc>
            </a:pPr>
            <a:r>
              <a:rPr lang="en-US" sz="192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Automate data entry and calculations using Excel macros or formulas</a:t>
            </a:r>
          </a:p>
          <a:p>
            <a:pPr algn="ctr">
              <a:lnSpc>
                <a:spcPts val="2688"/>
              </a:lnSpc>
            </a:pPr>
          </a:p>
          <a:p>
            <a:pPr algn="ctr">
              <a:lnSpc>
                <a:spcPts val="2688"/>
              </a:lnSpc>
            </a:pPr>
            <a:r>
              <a:rPr lang="en-US" sz="192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By following these steps, you'll create a comprehensive employee performance scorecard in Excel to help manage and evaluate employee performance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65778" y="3063895"/>
            <a:ext cx="10576587" cy="4365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0"/>
              </a:lnSpc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end-users of the Employee Performance Scorecard Excel project are:</a:t>
            </a:r>
          </a:p>
          <a:p>
            <a:pPr algn="ctr">
              <a:lnSpc>
                <a:spcPts val="2310"/>
              </a:lnSpc>
            </a:pPr>
          </a:p>
          <a:p>
            <a:pPr algn="ctr">
              <a:lnSpc>
                <a:spcPts val="2310"/>
              </a:lnSpc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*HR Managers*: Responsible for managing employee performance, setting goals, and evaluating progress.</a:t>
            </a:r>
          </a:p>
          <a:p>
            <a:pPr algn="ctr">
              <a:lnSpc>
                <a:spcPts val="2310"/>
              </a:lnSpc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*Supervisors/Team Leads*: Responsible for evaluating employee performance, providing feedback, and recommending development opportunities.</a:t>
            </a:r>
          </a:p>
          <a:p>
            <a:pPr algn="ctr">
              <a:lnSpc>
                <a:spcPts val="2310"/>
              </a:lnSpc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*Employees*: Individuals whose performance is being evaluated and managed through the scorecard.</a:t>
            </a:r>
          </a:p>
          <a:p>
            <a:pPr algn="ctr">
              <a:lnSpc>
                <a:spcPts val="2310"/>
              </a:lnSpc>
            </a:pPr>
          </a:p>
          <a:p>
            <a:pPr algn="ctr">
              <a:lnSpc>
                <a:spcPts val="2310"/>
              </a:lnSpc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These end-users will benefit from the scorecard by:</a:t>
            </a:r>
          </a:p>
          <a:p>
            <a:pPr algn="ctr">
              <a:lnSpc>
                <a:spcPts val="2310"/>
              </a:lnSpc>
            </a:pPr>
          </a:p>
          <a:p>
            <a:pPr algn="ctr">
              <a:lnSpc>
                <a:spcPts val="2310"/>
              </a:lnSpc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Streamlining performance evaluations</a:t>
            </a:r>
          </a:p>
          <a:p>
            <a:pPr algn="ctr">
              <a:lnSpc>
                <a:spcPts val="2310"/>
              </a:lnSpc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Improving feedback and coaching</a:t>
            </a:r>
          </a:p>
          <a:p>
            <a:pPr algn="ctr">
              <a:lnSpc>
                <a:spcPts val="2310"/>
              </a:lnSpc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Enhancing goal-setting and development planning</a:t>
            </a:r>
          </a:p>
          <a:p>
            <a:pPr algn="ctr">
              <a:lnSpc>
                <a:spcPts val="2310"/>
              </a:lnSpc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Increasing transparency and accountability</a:t>
            </a:r>
          </a:p>
          <a:p>
            <a:pPr algn="ctr">
              <a:lnSpc>
                <a:spcPts val="2310"/>
              </a:lnSpc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Supporting data-driven decision-making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2214562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895975" y="3969834"/>
            <a:ext cx="7505700" cy="2326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"/>
              </a:lnSpc>
            </a:pPr>
          </a:p>
          <a:p>
            <a:pPr algn="ctr">
              <a:lnSpc>
                <a:spcPts val="1250"/>
              </a:lnSpc>
            </a:pPr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A comprehensive and customizable Employee Performance Scorecard Excel template</a:t>
            </a:r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Automates score calculations and overall performance rating</a:t>
            </a:r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Provides a clear and transparent framework for evaluating employee performance</a:t>
            </a:r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Facilitates effective feedback and coaching</a:t>
            </a:r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Supports data-driven decision-making for talent development and succession planning</a:t>
            </a:r>
          </a:p>
          <a:p>
            <a:pPr algn="ctr">
              <a:lnSpc>
                <a:spcPts val="1250"/>
              </a:lnSpc>
            </a:pPr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*Value Proposition:*</a:t>
            </a:r>
          </a:p>
          <a:p>
            <a:pPr algn="ctr">
              <a:lnSpc>
                <a:spcPts val="1250"/>
              </a:lnSpc>
            </a:pPr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*Streamlines performance evaluations*: Saves time and effort for HR managers, supervisors, and employees</a:t>
            </a:r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*Improves feedback and coaching*: Enhances quality and consistency of feedback, leading to better employee development</a:t>
            </a:r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*Enhances transparency and accountability*: Clearly communicates performance expectations and results</a:t>
            </a:r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*Supports data-driven decision-making*: Provides actionable insights for talent development, succession planning, and performance improvement</a:t>
            </a:r>
          </a:p>
          <a:p>
            <a:pPr algn="ctr">
              <a:lnSpc>
                <a:spcPts val="1250"/>
              </a:lnSpc>
            </a:pPr>
            <a:r>
              <a:rPr lang="en-US" sz="8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- *Boosts employee engagement*: Encourages employee growth and development, leading to increased job satisfaction and retention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88175" y="-1085601"/>
            <a:ext cx="1800240" cy="982942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75453" y="3147550"/>
            <a:ext cx="11122281" cy="428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Employee Performance Scorecard Excel pr</a:t>
            </a:r>
          </a:p>
          <a:p>
            <a:pPr algn="ctr">
              <a:lnSpc>
                <a:spcPts val="1249"/>
              </a:lnSpc>
            </a:pP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*Data Types:*</a:t>
            </a:r>
          </a:p>
          <a:p>
            <a:pPr algn="ctr">
              <a:lnSpc>
                <a:spcPts val="1249"/>
              </a:lnSpc>
            </a:pP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Employee Information: Text, Date</a:t>
            </a: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Performance Metrics: Numeric, Text</a:t>
            </a: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Performance Scores: Numeric</a:t>
            </a: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Feedback and Comments: Text</a:t>
            </a:r>
          </a:p>
          <a:p>
            <a:pPr algn="ctr">
              <a:lnSpc>
                <a:spcPts val="1249"/>
              </a:lnSpc>
            </a:pP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*Data Relationships:*</a:t>
            </a:r>
          </a:p>
          <a:p>
            <a:pPr algn="ctr">
              <a:lnSpc>
                <a:spcPts val="1249"/>
              </a:lnSpc>
            </a:pP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Each employee has multiple performance metrics.</a:t>
            </a: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Each performance metric has a target value, actual value, and weightage.</a:t>
            </a: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The overall score is calculated based on the metric scores and weightages.</a:t>
            </a:r>
          </a:p>
          <a:p>
            <a:pPr algn="ctr">
              <a:lnSpc>
                <a:spcPts val="1249"/>
              </a:lnSpc>
            </a:pP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*Data Source:*</a:t>
            </a:r>
          </a:p>
          <a:p>
            <a:pPr algn="ctr">
              <a:lnSpc>
                <a:spcPts val="1249"/>
              </a:lnSpc>
            </a:pP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Employee information: HR database or employee records</a:t>
            </a: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Performance metrics and scores: Performance management system or manual input</a:t>
            </a: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Feedback and comments: Manager and employee input</a:t>
            </a:r>
          </a:p>
          <a:p>
            <a:pPr algn="ctr">
              <a:lnSpc>
                <a:spcPts val="1249"/>
              </a:lnSpc>
            </a:pP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*Data Frequency:*</a:t>
            </a:r>
          </a:p>
          <a:p>
            <a:pPr algn="ctr">
              <a:lnSpc>
                <a:spcPts val="1249"/>
              </a:lnSpc>
            </a:pP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Employee information: Updated quarterly or bi-annually</a:t>
            </a: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Performance metrics and scores: Updated monthly or quarterly</a:t>
            </a: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Feedback and comments: Updated during performance reviews or as needed</a:t>
            </a:r>
          </a:p>
          <a:p>
            <a:pPr algn="ctr">
              <a:lnSpc>
                <a:spcPts val="1249"/>
              </a:lnSpc>
            </a:pPr>
          </a:p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data description outlines the key fields, types, relationships, sources, and freq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DAGPT0rCpWI</dc:identifier>
  <dcterms:modified xsi:type="dcterms:W3CDTF">2011-08-01T06:04:30Z</dcterms:modified>
  <cp:revision>1</cp:revision>
  <dc:title>Copy of Employee Data Analysis.pptx</dc:title>
</cp:coreProperties>
</file>