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7348" y="1062227"/>
            <a:ext cx="1004569" cy="5654040"/>
          </a:xfrm>
          <a:custGeom>
            <a:avLst/>
            <a:gdLst/>
            <a:ahLst/>
            <a:cxnLst/>
            <a:rect l="l" t="t" r="r" b="b"/>
            <a:pathLst>
              <a:path w="1004570" h="5654040">
                <a:moveTo>
                  <a:pt x="0" y="0"/>
                </a:moveTo>
                <a:lnTo>
                  <a:pt x="1004316" y="5654039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46292" y="4107180"/>
            <a:ext cx="3912235" cy="2609215"/>
          </a:xfrm>
          <a:custGeom>
            <a:avLst/>
            <a:gdLst/>
            <a:ahLst/>
            <a:cxnLst/>
            <a:rect l="l" t="t" r="r" b="b"/>
            <a:pathLst>
              <a:path w="3912234" h="2609215">
                <a:moveTo>
                  <a:pt x="3912107" y="0"/>
                </a:moveTo>
                <a:lnTo>
                  <a:pt x="0" y="2609087"/>
                </a:lnTo>
              </a:path>
            </a:pathLst>
          </a:custGeom>
          <a:ln w="762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5492" y="1057655"/>
            <a:ext cx="2692907" cy="565861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812" y="1247575"/>
            <a:ext cx="7706984" cy="104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6849" y="2581197"/>
            <a:ext cx="6171565" cy="1786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1830" y="6395100"/>
            <a:ext cx="1498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7.png"/><Relationship Id="rId6" Type="http://schemas.openxmlformats.org/officeDocument/2006/relationships/image" Target="../media/image1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23900" y="1876044"/>
            <a:ext cx="1437640" cy="1100455"/>
            <a:chOff x="723900" y="1876044"/>
            <a:chExt cx="1437640" cy="1100455"/>
          </a:xfrm>
        </p:grpSpPr>
        <p:sp>
          <p:nvSpPr>
            <p:cNvPr id="3" name="object 3" descr=""/>
            <p:cNvSpPr/>
            <p:nvPr/>
          </p:nvSpPr>
          <p:spPr>
            <a:xfrm>
              <a:off x="723900" y="2103119"/>
              <a:ext cx="1013460" cy="873760"/>
            </a:xfrm>
            <a:custGeom>
              <a:avLst/>
              <a:gdLst/>
              <a:ahLst/>
              <a:cxnLst/>
              <a:rect l="l" t="t" r="r" b="b"/>
              <a:pathLst>
                <a:path w="1013460" h="873760">
                  <a:moveTo>
                    <a:pt x="795528" y="873252"/>
                  </a:moveTo>
                  <a:lnTo>
                    <a:pt x="217931" y="873252"/>
                  </a:lnTo>
                  <a:lnTo>
                    <a:pt x="0" y="435863"/>
                  </a:lnTo>
                  <a:lnTo>
                    <a:pt x="217931" y="0"/>
                  </a:lnTo>
                  <a:lnTo>
                    <a:pt x="795528" y="0"/>
                  </a:lnTo>
                  <a:lnTo>
                    <a:pt x="1013459" y="435863"/>
                  </a:lnTo>
                  <a:lnTo>
                    <a:pt x="795528" y="87325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27632" y="1876044"/>
              <a:ext cx="533400" cy="463550"/>
            </a:xfrm>
            <a:custGeom>
              <a:avLst/>
              <a:gdLst/>
              <a:ahLst/>
              <a:cxnLst/>
              <a:rect l="l" t="t" r="r" b="b"/>
              <a:pathLst>
                <a:path w="533400" h="463550">
                  <a:moveTo>
                    <a:pt x="417575" y="463295"/>
                  </a:moveTo>
                  <a:lnTo>
                    <a:pt x="115823" y="463295"/>
                  </a:lnTo>
                  <a:lnTo>
                    <a:pt x="0" y="231647"/>
                  </a:lnTo>
                  <a:lnTo>
                    <a:pt x="115823" y="0"/>
                  </a:lnTo>
                  <a:lnTo>
                    <a:pt x="417575" y="0"/>
                  </a:lnTo>
                  <a:lnTo>
                    <a:pt x="533400" y="231647"/>
                  </a:lnTo>
                  <a:lnTo>
                    <a:pt x="417575" y="463295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096767" y="2040636"/>
            <a:ext cx="1374775" cy="1187450"/>
          </a:xfrm>
          <a:custGeom>
            <a:avLst/>
            <a:gdLst/>
            <a:ahLst/>
            <a:cxnLst/>
            <a:rect l="l" t="t" r="r" b="b"/>
            <a:pathLst>
              <a:path w="1374775" h="1187450">
                <a:moveTo>
                  <a:pt x="1078991" y="1187196"/>
                </a:moveTo>
                <a:lnTo>
                  <a:pt x="297180" y="1187196"/>
                </a:lnTo>
                <a:lnTo>
                  <a:pt x="0" y="592836"/>
                </a:lnTo>
                <a:lnTo>
                  <a:pt x="297180" y="0"/>
                </a:lnTo>
                <a:lnTo>
                  <a:pt x="1078991" y="0"/>
                </a:lnTo>
                <a:lnTo>
                  <a:pt x="1374648" y="592836"/>
                </a:lnTo>
                <a:lnTo>
                  <a:pt x="1078991" y="1187196"/>
                </a:lnTo>
                <a:close/>
              </a:path>
            </a:pathLst>
          </a:custGeom>
          <a:solidFill>
            <a:srgbClr val="42C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36392" y="5372100"/>
            <a:ext cx="597535" cy="510540"/>
          </a:xfrm>
          <a:custGeom>
            <a:avLst/>
            <a:gdLst/>
            <a:ahLst/>
            <a:cxnLst/>
            <a:rect l="l" t="t" r="r" b="b"/>
            <a:pathLst>
              <a:path w="597535" h="510539">
                <a:moveTo>
                  <a:pt x="469391" y="510539"/>
                </a:moveTo>
                <a:lnTo>
                  <a:pt x="128016" y="510539"/>
                </a:lnTo>
                <a:lnTo>
                  <a:pt x="0" y="256032"/>
                </a:lnTo>
                <a:lnTo>
                  <a:pt x="128016" y="0"/>
                </a:lnTo>
                <a:lnTo>
                  <a:pt x="469391" y="0"/>
                </a:lnTo>
                <a:lnTo>
                  <a:pt x="597408" y="256032"/>
                </a:lnTo>
                <a:lnTo>
                  <a:pt x="469391" y="510539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97867" y="1060262"/>
            <a:ext cx="2342515" cy="427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>
                <a:solidFill>
                  <a:srgbClr val="0F0F0F"/>
                </a:solidFill>
                <a:latin typeface="Times New Roman"/>
                <a:cs typeface="Times New Roman"/>
              </a:rPr>
              <a:t>Digital</a:t>
            </a:r>
            <a:r>
              <a:rPr dirty="0" sz="2650" spc="-9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0F0F0F"/>
                </a:solidFill>
                <a:latin typeface="Times New Roman"/>
                <a:cs typeface="Times New Roman"/>
              </a:rPr>
              <a:t>Portfolio</a:t>
            </a:r>
            <a:endParaRPr sz="265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171233" y="3801909"/>
            <a:ext cx="6530340" cy="15341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>
                <a:latin typeface="Calibri"/>
                <a:cs typeface="Calibri"/>
              </a:rPr>
              <a:t>STUDENT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NAME: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Priyadharshini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50">
                <a:latin typeface="Calibri"/>
                <a:cs typeface="Calibri"/>
              </a:rPr>
              <a:t>K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>
                <a:latin typeface="Calibri"/>
                <a:cs typeface="Calibri"/>
              </a:rPr>
              <a:t>REGISTER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NO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AND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NMID: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222402627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and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asunm161222402627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950" spc="-10">
                <a:latin typeface="Calibri"/>
                <a:cs typeface="Calibri"/>
              </a:rPr>
              <a:t>DEPARTMENT:</a:t>
            </a:r>
            <a:r>
              <a:rPr dirty="0" sz="1950">
                <a:latin typeface="Calibri"/>
                <a:cs typeface="Calibri"/>
              </a:rPr>
              <a:t> Computer Science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With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Data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Science</a:t>
            </a:r>
            <a:endParaRPr sz="1950">
              <a:latin typeface="Calibri"/>
              <a:cs typeface="Calibri"/>
            </a:endParaRPr>
          </a:p>
          <a:p>
            <a:pPr marL="12700" marR="113030">
              <a:lnSpc>
                <a:spcPts val="2380"/>
              </a:lnSpc>
              <a:spcBef>
                <a:spcPts val="80"/>
              </a:spcBef>
            </a:pPr>
            <a:r>
              <a:rPr dirty="0" sz="1950">
                <a:latin typeface="Calibri"/>
                <a:cs typeface="Calibri"/>
              </a:rPr>
              <a:t>COLLEGE: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Prince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Shri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Venkateshwara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Arts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And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Science </a:t>
            </a:r>
            <a:r>
              <a:rPr dirty="0" sz="1950" spc="-10">
                <a:latin typeface="Calibri"/>
                <a:cs typeface="Calibri"/>
              </a:rPr>
              <a:t>College/ </a:t>
            </a:r>
            <a:r>
              <a:rPr dirty="0" sz="1950">
                <a:latin typeface="Calibri"/>
                <a:cs typeface="Calibri"/>
              </a:rPr>
              <a:t>Madras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University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1812" y="6410875"/>
            <a:ext cx="135890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5"/>
              </a:lnSpc>
            </a:pPr>
            <a:r>
              <a:rPr dirty="0" sz="9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900" spc="12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9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900" spc="-8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900" spc="-20" b="1">
                <a:solidFill>
                  <a:srgbClr val="2D83C3"/>
                </a:solidFill>
                <a:latin typeface="Trebuchet MS"/>
                <a:cs typeface="Trebuchet MS"/>
              </a:rPr>
              <a:t>Revie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495544" y="2151888"/>
            <a:ext cx="3066415" cy="3919854"/>
            <a:chOff x="5495544" y="2151888"/>
            <a:chExt cx="3066415" cy="3919854"/>
          </a:xfrm>
        </p:grpSpPr>
        <p:sp>
          <p:nvSpPr>
            <p:cNvPr id="4" name="object 4" descr=""/>
            <p:cNvSpPr/>
            <p:nvPr/>
          </p:nvSpPr>
          <p:spPr>
            <a:xfrm>
              <a:off x="7717536" y="5481828"/>
              <a:ext cx="376555" cy="378460"/>
            </a:xfrm>
            <a:custGeom>
              <a:avLst/>
              <a:gdLst/>
              <a:ahLst/>
              <a:cxnLst/>
              <a:rect l="l" t="t" r="r" b="b"/>
              <a:pathLst>
                <a:path w="376554" h="378460">
                  <a:moveTo>
                    <a:pt x="376428" y="377951"/>
                  </a:moveTo>
                  <a:lnTo>
                    <a:pt x="0" y="377951"/>
                  </a:lnTo>
                  <a:lnTo>
                    <a:pt x="0" y="0"/>
                  </a:lnTo>
                  <a:lnTo>
                    <a:pt x="376428" y="0"/>
                  </a:lnTo>
                  <a:lnTo>
                    <a:pt x="376428" y="377951"/>
                  </a:lnTo>
                  <a:close/>
                </a:path>
              </a:pathLst>
            </a:custGeom>
            <a:solidFill>
              <a:srgbClr val="42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24500" y="2456688"/>
              <a:ext cx="259079" cy="268605"/>
            </a:xfrm>
            <a:custGeom>
              <a:avLst/>
              <a:gdLst/>
              <a:ahLst/>
              <a:cxnLst/>
              <a:rect l="l" t="t" r="r" b="b"/>
              <a:pathLst>
                <a:path w="259079" h="268605">
                  <a:moveTo>
                    <a:pt x="259080" y="268223"/>
                  </a:moveTo>
                  <a:lnTo>
                    <a:pt x="0" y="268223"/>
                  </a:lnTo>
                  <a:lnTo>
                    <a:pt x="0" y="0"/>
                  </a:lnTo>
                  <a:lnTo>
                    <a:pt x="259080" y="0"/>
                  </a:lnTo>
                  <a:lnTo>
                    <a:pt x="259080" y="268223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717536" y="592226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5544" y="2151888"/>
              <a:ext cx="3066287" cy="3770375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0" y="2455164"/>
            <a:ext cx="5394960" cy="4223385"/>
            <a:chOff x="0" y="2455164"/>
            <a:chExt cx="5394960" cy="422338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57243"/>
              <a:ext cx="2036063" cy="28209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5563" y="2455164"/>
              <a:ext cx="3549396" cy="314705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/>
              <a:t>RESULTS</a:t>
            </a:r>
            <a:r>
              <a:rPr dirty="0" sz="3500" spc="70"/>
              <a:t> </a:t>
            </a:r>
            <a:r>
              <a:rPr dirty="0" sz="3500"/>
              <a:t>AND </a:t>
            </a:r>
            <a:r>
              <a:rPr dirty="0" sz="3500" spc="-10"/>
              <a:t>SCREENSHOTS</a:t>
            </a:r>
            <a:endParaRPr sz="3500"/>
          </a:p>
        </p:txBody>
      </p:sp>
      <p:sp>
        <p:nvSpPr>
          <p:cNvPr id="12" name="object 12" descr=""/>
          <p:cNvSpPr txBox="1"/>
          <p:nvPr/>
        </p:nvSpPr>
        <p:spPr>
          <a:xfrm>
            <a:off x="1971817" y="6398175"/>
            <a:ext cx="116205" cy="1600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900" spc="-50" b="1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324773" y="6395100"/>
            <a:ext cx="149225" cy="1600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900" spc="-25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03" rIns="0" bIns="0" rtlCol="0" vert="horz">
            <a:spAutoFit/>
          </a:bodyPr>
          <a:lstStyle/>
          <a:p>
            <a:pPr marL="259079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324773" y="6395100"/>
            <a:ext cx="149225" cy="1600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900" spc="-25">
                <a:solidFill>
                  <a:srgbClr val="2D936B"/>
                </a:solidFill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389255" marR="5080" indent="-377190">
              <a:lnSpc>
                <a:spcPct val="100400"/>
              </a:lnSpc>
              <a:spcBef>
                <a:spcPts val="105"/>
              </a:spcBef>
              <a:buFont typeface="Wingdings"/>
              <a:buChar char=""/>
              <a:tabLst>
                <a:tab pos="390525" algn="l"/>
              </a:tabLst>
            </a:pPr>
            <a:r>
              <a:rPr dirty="0"/>
              <a:t>I</a:t>
            </a:r>
            <a:r>
              <a:rPr dirty="0" spc="505"/>
              <a:t> </a:t>
            </a:r>
            <a:r>
              <a:rPr dirty="0"/>
              <a:t>created</a:t>
            </a:r>
            <a:r>
              <a:rPr dirty="0" spc="520"/>
              <a:t> </a:t>
            </a:r>
            <a:r>
              <a:rPr dirty="0"/>
              <a:t>this</a:t>
            </a:r>
            <a:r>
              <a:rPr dirty="0" spc="515"/>
              <a:t> </a:t>
            </a:r>
            <a:r>
              <a:rPr dirty="0"/>
              <a:t>portfolio</a:t>
            </a:r>
            <a:r>
              <a:rPr dirty="0" spc="520"/>
              <a:t> </a:t>
            </a:r>
            <a:r>
              <a:rPr dirty="0"/>
              <a:t>to</a:t>
            </a:r>
            <a:r>
              <a:rPr dirty="0" spc="535"/>
              <a:t> </a:t>
            </a:r>
            <a:r>
              <a:rPr dirty="0"/>
              <a:t>share</a:t>
            </a:r>
            <a:r>
              <a:rPr dirty="0" spc="535"/>
              <a:t> </a:t>
            </a:r>
            <a:r>
              <a:rPr dirty="0"/>
              <a:t>my</a:t>
            </a:r>
            <a:r>
              <a:rPr dirty="0" spc="520"/>
              <a:t> </a:t>
            </a:r>
            <a:r>
              <a:rPr dirty="0"/>
              <a:t>details.</a:t>
            </a:r>
            <a:r>
              <a:rPr dirty="0" spc="515"/>
              <a:t> </a:t>
            </a:r>
            <a:r>
              <a:rPr dirty="0" spc="-25"/>
              <a:t>It </a:t>
            </a:r>
            <a:r>
              <a:rPr dirty="0" spc="-25"/>
              <a:t>	</a:t>
            </a:r>
            <a:r>
              <a:rPr dirty="0"/>
              <a:t>highlights</a:t>
            </a:r>
            <a:r>
              <a:rPr dirty="0" spc="229"/>
              <a:t>  </a:t>
            </a:r>
            <a:r>
              <a:rPr dirty="0"/>
              <a:t>my</a:t>
            </a:r>
            <a:r>
              <a:rPr dirty="0" spc="235"/>
              <a:t>  </a:t>
            </a:r>
            <a:r>
              <a:rPr dirty="0"/>
              <a:t>personal,</a:t>
            </a:r>
            <a:r>
              <a:rPr dirty="0" spc="229"/>
              <a:t>  </a:t>
            </a:r>
            <a:r>
              <a:rPr dirty="0"/>
              <a:t>academic,</a:t>
            </a:r>
            <a:r>
              <a:rPr dirty="0" spc="229"/>
              <a:t>  </a:t>
            </a:r>
            <a:r>
              <a:rPr dirty="0"/>
              <a:t>and</a:t>
            </a:r>
            <a:r>
              <a:rPr dirty="0" spc="245"/>
              <a:t>  </a:t>
            </a:r>
            <a:r>
              <a:rPr dirty="0" spc="-10"/>
              <a:t>skill </a:t>
            </a:r>
            <a:r>
              <a:rPr dirty="0" spc="-10"/>
              <a:t>	</a:t>
            </a:r>
            <a:r>
              <a:rPr dirty="0"/>
              <a:t>areas.</a:t>
            </a:r>
            <a:r>
              <a:rPr dirty="0" spc="280"/>
              <a:t> </a:t>
            </a:r>
            <a:r>
              <a:rPr dirty="0"/>
              <a:t>Navigation</a:t>
            </a:r>
            <a:r>
              <a:rPr dirty="0" spc="280"/>
              <a:t> </a:t>
            </a:r>
            <a:r>
              <a:rPr dirty="0"/>
              <a:t>and</a:t>
            </a:r>
            <a:r>
              <a:rPr dirty="0" spc="300"/>
              <a:t> </a:t>
            </a:r>
            <a:r>
              <a:rPr dirty="0"/>
              <a:t>scrolling</a:t>
            </a:r>
            <a:r>
              <a:rPr dirty="0" spc="305"/>
              <a:t> </a:t>
            </a:r>
            <a:r>
              <a:rPr dirty="0"/>
              <a:t>make</a:t>
            </a:r>
            <a:r>
              <a:rPr dirty="0" spc="290"/>
              <a:t> </a:t>
            </a:r>
            <a:r>
              <a:rPr dirty="0"/>
              <a:t>it</a:t>
            </a:r>
            <a:r>
              <a:rPr dirty="0" spc="285"/>
              <a:t> </a:t>
            </a:r>
            <a:r>
              <a:rPr dirty="0"/>
              <a:t>easy</a:t>
            </a:r>
            <a:r>
              <a:rPr dirty="0" spc="305"/>
              <a:t> </a:t>
            </a:r>
            <a:r>
              <a:rPr dirty="0" spc="-25"/>
              <a:t>to </a:t>
            </a:r>
            <a:r>
              <a:rPr dirty="0" spc="-25"/>
              <a:t>	</a:t>
            </a:r>
            <a:r>
              <a:rPr dirty="0"/>
              <a:t>use. The</a:t>
            </a:r>
            <a:r>
              <a:rPr dirty="0" spc="20"/>
              <a:t> </a:t>
            </a:r>
            <a:r>
              <a:rPr dirty="0"/>
              <a:t>design is</a:t>
            </a:r>
            <a:r>
              <a:rPr dirty="0" spc="5"/>
              <a:t> </a:t>
            </a:r>
            <a:r>
              <a:rPr dirty="0"/>
              <a:t>not</a:t>
            </a:r>
            <a:r>
              <a:rPr dirty="0" spc="5"/>
              <a:t> </a:t>
            </a:r>
            <a:r>
              <a:rPr dirty="0"/>
              <a:t>complex</a:t>
            </a:r>
            <a:r>
              <a:rPr dirty="0" spc="5"/>
              <a:t> </a:t>
            </a:r>
            <a:r>
              <a:rPr dirty="0"/>
              <a:t>but</a:t>
            </a:r>
            <a:r>
              <a:rPr dirty="0" spc="5"/>
              <a:t> </a:t>
            </a:r>
            <a:r>
              <a:rPr dirty="0"/>
              <a:t>clear.</a:t>
            </a:r>
            <a:r>
              <a:rPr dirty="0" spc="30"/>
              <a:t> </a:t>
            </a:r>
            <a:r>
              <a:rPr dirty="0"/>
              <a:t>It</a:t>
            </a:r>
            <a:r>
              <a:rPr dirty="0" spc="5"/>
              <a:t> </a:t>
            </a:r>
            <a:r>
              <a:rPr dirty="0" spc="-10"/>
              <a:t>helps </a:t>
            </a:r>
            <a:r>
              <a:rPr dirty="0" spc="-10"/>
              <a:t>	</a:t>
            </a:r>
            <a:r>
              <a:rPr dirty="0"/>
              <a:t>me</a:t>
            </a:r>
            <a:r>
              <a:rPr dirty="0" spc="10"/>
              <a:t> </a:t>
            </a:r>
            <a:r>
              <a:rPr dirty="0"/>
              <a:t>digitally</a:t>
            </a:r>
            <a:r>
              <a:rPr dirty="0" spc="-45"/>
              <a:t> </a:t>
            </a:r>
            <a:r>
              <a:rPr dirty="0"/>
              <a:t>present</a:t>
            </a:r>
            <a:r>
              <a:rPr dirty="0" spc="-45"/>
              <a:t> </a:t>
            </a:r>
            <a:r>
              <a:rPr dirty="0" spc="-10"/>
              <a:t>myself.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142482" y="1057655"/>
            <a:ext cx="3919854" cy="5662930"/>
            <a:chOff x="6142482" y="1057655"/>
            <a:chExt cx="3919854" cy="5662930"/>
          </a:xfrm>
        </p:grpSpPr>
        <p:sp>
          <p:nvSpPr>
            <p:cNvPr id="4" name="object 4" descr="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471" rIns="0" bIns="0" rtlCol="0" vert="horz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dirty="0" sz="3500"/>
              <a:t>PROJECT</a:t>
            </a:r>
            <a:r>
              <a:rPr dirty="0" sz="3500" spc="-40"/>
              <a:t> </a:t>
            </a:r>
            <a:r>
              <a:rPr dirty="0" sz="3500" spc="-20"/>
              <a:t>TITLE</a:t>
            </a:r>
            <a:endParaRPr sz="3500"/>
          </a:p>
        </p:txBody>
      </p:sp>
      <p:grpSp>
        <p:nvGrpSpPr>
          <p:cNvPr id="12" name="object 12" descr=""/>
          <p:cNvGrpSpPr/>
          <p:nvPr/>
        </p:nvGrpSpPr>
        <p:grpSpPr>
          <a:xfrm>
            <a:off x="385572" y="6347460"/>
            <a:ext cx="3057525" cy="242570"/>
            <a:chOff x="385572" y="6347460"/>
            <a:chExt cx="3057525" cy="24257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308" y="6394704"/>
              <a:ext cx="1767840" cy="16459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6347460"/>
              <a:ext cx="3057143" cy="24231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671396" y="3053609"/>
            <a:ext cx="4527550" cy="16351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3170"/>
              </a:lnSpc>
              <a:spcBef>
                <a:spcPts val="190"/>
              </a:spcBef>
              <a:tabLst>
                <a:tab pos="1517650" algn="l"/>
                <a:tab pos="2111375" algn="l"/>
                <a:tab pos="3375025" algn="l"/>
              </a:tabLst>
            </a:pPr>
            <a:r>
              <a:rPr dirty="0" sz="2650">
                <a:latin typeface="Times New Roman"/>
                <a:cs typeface="Times New Roman"/>
              </a:rPr>
              <a:t>Title:</a:t>
            </a:r>
            <a:r>
              <a:rPr dirty="0" sz="2650" spc="-12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Digital</a:t>
            </a:r>
            <a:r>
              <a:rPr dirty="0" sz="2650" spc="-1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Portfolio</a:t>
            </a:r>
            <a:r>
              <a:rPr dirty="0" sz="2650" spc="-14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Website Subtitle: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-50">
                <a:latin typeface="Times New Roman"/>
                <a:cs typeface="Times New Roman"/>
              </a:rPr>
              <a:t>A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-10">
                <a:latin typeface="Times New Roman"/>
                <a:cs typeface="Times New Roman"/>
              </a:rPr>
              <a:t>simple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-10">
                <a:latin typeface="Times New Roman"/>
                <a:cs typeface="Times New Roman"/>
              </a:rPr>
              <a:t>personal </a:t>
            </a:r>
            <a:r>
              <a:rPr dirty="0" sz="2650">
                <a:latin typeface="Times New Roman"/>
                <a:cs typeface="Times New Roman"/>
              </a:rPr>
              <a:t>portfolio</a:t>
            </a:r>
            <a:r>
              <a:rPr dirty="0" sz="2650" spc="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using</a:t>
            </a:r>
            <a:r>
              <a:rPr dirty="0" sz="2650" spc="5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HTML,</a:t>
            </a:r>
            <a:r>
              <a:rPr dirty="0" sz="2650" spc="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CSS,</a:t>
            </a:r>
            <a:r>
              <a:rPr dirty="0" sz="2650" spc="50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and </a:t>
            </a:r>
            <a:r>
              <a:rPr dirty="0" sz="2650" spc="-10">
                <a:latin typeface="Times New Roman"/>
                <a:cs typeface="Times New Roman"/>
              </a:rPr>
              <a:t>JavaScript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2039"/>
            <a:ext cx="10058400" cy="5634355"/>
          </a:xfrm>
          <a:custGeom>
            <a:avLst/>
            <a:gdLst/>
            <a:ahLst/>
            <a:cxnLst/>
            <a:rect l="l" t="t" r="r" b="b"/>
            <a:pathLst>
              <a:path w="10058400" h="5634355">
                <a:moveTo>
                  <a:pt x="10058400" y="5634227"/>
                </a:moveTo>
                <a:lnTo>
                  <a:pt x="0" y="5634227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3422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142482" y="1057655"/>
            <a:ext cx="3919854" cy="5662930"/>
            <a:chOff x="6142482" y="1057655"/>
            <a:chExt cx="3919854" cy="5662930"/>
          </a:xfrm>
        </p:grpSpPr>
        <p:sp>
          <p:nvSpPr>
            <p:cNvPr id="4" name="object 4" descr=""/>
            <p:cNvSpPr/>
            <p:nvPr/>
          </p:nvSpPr>
          <p:spPr>
            <a:xfrm>
              <a:off x="7737348" y="1062227"/>
              <a:ext cx="1004569" cy="5654040"/>
            </a:xfrm>
            <a:custGeom>
              <a:avLst/>
              <a:gdLst/>
              <a:ahLst/>
              <a:cxnLst/>
              <a:rect l="l" t="t" r="r" b="b"/>
              <a:pathLst>
                <a:path w="1004570" h="5654040">
                  <a:moveTo>
                    <a:pt x="0" y="0"/>
                  </a:moveTo>
                  <a:lnTo>
                    <a:pt x="1004316" y="5654039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46292" y="4107180"/>
              <a:ext cx="3912235" cy="2609215"/>
            </a:xfrm>
            <a:custGeom>
              <a:avLst/>
              <a:gdLst/>
              <a:ahLst/>
              <a:cxnLst/>
              <a:rect l="l" t="t" r="r" b="b"/>
              <a:pathLst>
                <a:path w="3912234" h="2609215">
                  <a:moveTo>
                    <a:pt x="3912107" y="0"/>
                  </a:moveTo>
                  <a:lnTo>
                    <a:pt x="0" y="2609087"/>
                  </a:lnTo>
                </a:path>
              </a:pathLst>
            </a:custGeom>
            <a:ln w="762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492" y="1057655"/>
              <a:ext cx="2692907" cy="5658611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21812" y="6410875"/>
            <a:ext cx="1453515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5"/>
              </a:lnSpc>
            </a:pPr>
            <a:r>
              <a:rPr dirty="0" sz="9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900" spc="12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dirty="0" sz="9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900" spc="-8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9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074664" y="1427987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5">
                <a:moveTo>
                  <a:pt x="149351" y="298704"/>
                </a:moveTo>
                <a:lnTo>
                  <a:pt x="109727" y="292607"/>
                </a:lnTo>
                <a:lnTo>
                  <a:pt x="74675" y="277368"/>
                </a:lnTo>
                <a:lnTo>
                  <a:pt x="44195" y="254507"/>
                </a:lnTo>
                <a:lnTo>
                  <a:pt x="6095" y="188976"/>
                </a:lnTo>
                <a:lnTo>
                  <a:pt x="0" y="149352"/>
                </a:lnTo>
                <a:lnTo>
                  <a:pt x="6095" y="109728"/>
                </a:lnTo>
                <a:lnTo>
                  <a:pt x="21335" y="73152"/>
                </a:lnTo>
                <a:lnTo>
                  <a:pt x="74675" y="19812"/>
                </a:lnTo>
                <a:lnTo>
                  <a:pt x="109727" y="4572"/>
                </a:lnTo>
                <a:lnTo>
                  <a:pt x="149351" y="0"/>
                </a:lnTo>
                <a:lnTo>
                  <a:pt x="188975" y="4572"/>
                </a:lnTo>
                <a:lnTo>
                  <a:pt x="225551" y="19812"/>
                </a:lnTo>
                <a:lnTo>
                  <a:pt x="278891" y="73152"/>
                </a:lnTo>
                <a:lnTo>
                  <a:pt x="294131" y="109728"/>
                </a:lnTo>
                <a:lnTo>
                  <a:pt x="298703" y="149352"/>
                </a:lnTo>
                <a:lnTo>
                  <a:pt x="294131" y="188976"/>
                </a:lnTo>
                <a:lnTo>
                  <a:pt x="278891" y="224028"/>
                </a:lnTo>
                <a:lnTo>
                  <a:pt x="254507" y="254507"/>
                </a:lnTo>
                <a:lnTo>
                  <a:pt x="188975" y="292607"/>
                </a:lnTo>
                <a:lnTo>
                  <a:pt x="149351" y="29870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084564" y="5686044"/>
            <a:ext cx="535305" cy="535305"/>
          </a:xfrm>
          <a:custGeom>
            <a:avLst/>
            <a:gdLst/>
            <a:ahLst/>
            <a:cxnLst/>
            <a:rect l="l" t="t" r="r" b="b"/>
            <a:pathLst>
              <a:path w="535304" h="535304">
                <a:moveTo>
                  <a:pt x="266700" y="534924"/>
                </a:moveTo>
                <a:lnTo>
                  <a:pt x="228600" y="531876"/>
                </a:lnTo>
                <a:lnTo>
                  <a:pt x="190500" y="524256"/>
                </a:lnTo>
                <a:lnTo>
                  <a:pt x="121920" y="492252"/>
                </a:lnTo>
                <a:lnTo>
                  <a:pt x="91440" y="469391"/>
                </a:lnTo>
                <a:lnTo>
                  <a:pt x="42671" y="413004"/>
                </a:lnTo>
                <a:lnTo>
                  <a:pt x="12192" y="344423"/>
                </a:lnTo>
                <a:lnTo>
                  <a:pt x="0" y="268224"/>
                </a:lnTo>
                <a:lnTo>
                  <a:pt x="3048" y="228600"/>
                </a:lnTo>
                <a:lnTo>
                  <a:pt x="12192" y="190500"/>
                </a:lnTo>
                <a:lnTo>
                  <a:pt x="42671" y="121920"/>
                </a:lnTo>
                <a:lnTo>
                  <a:pt x="91440" y="67056"/>
                </a:lnTo>
                <a:lnTo>
                  <a:pt x="121920" y="44195"/>
                </a:lnTo>
                <a:lnTo>
                  <a:pt x="155448" y="25908"/>
                </a:lnTo>
                <a:lnTo>
                  <a:pt x="228600" y="3048"/>
                </a:lnTo>
                <a:lnTo>
                  <a:pt x="266700" y="0"/>
                </a:lnTo>
                <a:lnTo>
                  <a:pt x="306324" y="3048"/>
                </a:lnTo>
                <a:lnTo>
                  <a:pt x="344424" y="12192"/>
                </a:lnTo>
                <a:lnTo>
                  <a:pt x="413003" y="44195"/>
                </a:lnTo>
                <a:lnTo>
                  <a:pt x="469392" y="92964"/>
                </a:lnTo>
                <a:lnTo>
                  <a:pt x="509016" y="155448"/>
                </a:lnTo>
                <a:lnTo>
                  <a:pt x="531876" y="228600"/>
                </a:lnTo>
                <a:lnTo>
                  <a:pt x="534924" y="268224"/>
                </a:lnTo>
                <a:lnTo>
                  <a:pt x="531876" y="307848"/>
                </a:lnTo>
                <a:lnTo>
                  <a:pt x="509016" y="381000"/>
                </a:lnTo>
                <a:lnTo>
                  <a:pt x="469392" y="443484"/>
                </a:lnTo>
                <a:lnTo>
                  <a:pt x="413003" y="492252"/>
                </a:lnTo>
                <a:lnTo>
                  <a:pt x="379476" y="510539"/>
                </a:lnTo>
                <a:lnTo>
                  <a:pt x="306324" y="531876"/>
                </a:lnTo>
                <a:lnTo>
                  <a:pt x="266700" y="53492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1767" y="6112764"/>
            <a:ext cx="216407" cy="216407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39623" y="4209288"/>
            <a:ext cx="3403600" cy="2482850"/>
            <a:chOff x="39623" y="4209288"/>
            <a:chExt cx="3403600" cy="2482850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1" y="6347460"/>
              <a:ext cx="3057143" cy="24231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3" y="4209288"/>
              <a:ext cx="1431035" cy="248259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09074" y="1409130"/>
            <a:ext cx="1948814" cy="6292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AGENDA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6" name="object 16" descr=""/>
          <p:cNvSpPr txBox="1"/>
          <p:nvPr/>
        </p:nvSpPr>
        <p:spPr>
          <a:xfrm>
            <a:off x="2134543" y="2283906"/>
            <a:ext cx="3531235" cy="31953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33045" indent="-222250">
              <a:lnSpc>
                <a:spcPct val="100000"/>
              </a:lnSpc>
              <a:spcBef>
                <a:spcPts val="114"/>
              </a:spcBef>
              <a:buSzPct val="95652"/>
              <a:buAutoNum type="arabicPeriod"/>
              <a:tabLst>
                <a:tab pos="233045" algn="l"/>
              </a:tabLst>
            </a:pP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Problem</a:t>
            </a:r>
            <a:r>
              <a:rPr dirty="0" sz="2300" spc="-3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0C0C0C"/>
                </a:solidFill>
                <a:latin typeface="Times New Roman"/>
                <a:cs typeface="Times New Roman"/>
              </a:rPr>
              <a:t>Statement</a:t>
            </a:r>
            <a:endParaRPr sz="2300">
              <a:latin typeface="Times New Roman"/>
              <a:cs typeface="Times New Roman"/>
            </a:endParaRPr>
          </a:p>
          <a:p>
            <a:pPr marL="233045" indent="-222250">
              <a:lnSpc>
                <a:spcPct val="100000"/>
              </a:lnSpc>
              <a:spcBef>
                <a:spcPts val="10"/>
              </a:spcBef>
              <a:buSzPct val="95652"/>
              <a:buAutoNum type="arabicPeriod"/>
              <a:tabLst>
                <a:tab pos="233045" algn="l"/>
              </a:tabLst>
            </a:pP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Project</a:t>
            </a:r>
            <a:r>
              <a:rPr dirty="0" sz="2300" spc="-2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0C0C0C"/>
                </a:solidFill>
                <a:latin typeface="Times New Roman"/>
                <a:cs typeface="Times New Roman"/>
              </a:rPr>
              <a:t>Overview</a:t>
            </a:r>
            <a:endParaRPr sz="2300">
              <a:latin typeface="Times New Roman"/>
              <a:cs typeface="Times New Roman"/>
            </a:endParaRPr>
          </a:p>
          <a:p>
            <a:pPr marL="233045" indent="-222250">
              <a:lnSpc>
                <a:spcPct val="100000"/>
              </a:lnSpc>
              <a:spcBef>
                <a:spcPts val="15"/>
              </a:spcBef>
              <a:buSzPct val="95652"/>
              <a:buAutoNum type="arabicPeriod"/>
              <a:tabLst>
                <a:tab pos="233045" algn="l"/>
              </a:tabLst>
            </a:pP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End</a:t>
            </a:r>
            <a:r>
              <a:rPr dirty="0" sz="2300" spc="-1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 spc="-20">
                <a:solidFill>
                  <a:srgbClr val="0C0C0C"/>
                </a:solidFill>
                <a:latin typeface="Times New Roman"/>
                <a:cs typeface="Times New Roman"/>
              </a:rPr>
              <a:t>Users</a:t>
            </a:r>
            <a:endParaRPr sz="2300">
              <a:latin typeface="Times New Roman"/>
              <a:cs typeface="Times New Roman"/>
            </a:endParaRPr>
          </a:p>
          <a:p>
            <a:pPr marL="12700" marR="5080" indent="-1905">
              <a:lnSpc>
                <a:spcPct val="100400"/>
              </a:lnSpc>
              <a:buSzPct val="95652"/>
              <a:buAutoNum type="arabicPeriod"/>
              <a:tabLst>
                <a:tab pos="233045" algn="l"/>
              </a:tabLst>
            </a:pPr>
            <a:r>
              <a:rPr dirty="0" sz="2300" spc="-10">
                <a:solidFill>
                  <a:srgbClr val="0C0C0C"/>
                </a:solidFill>
                <a:latin typeface="Times New Roman"/>
                <a:cs typeface="Times New Roman"/>
              </a:rPr>
              <a:t>	</a:t>
            </a:r>
            <a:r>
              <a:rPr dirty="0" sz="2300" spc="-10">
                <a:solidFill>
                  <a:srgbClr val="0C0C0C"/>
                </a:solidFill>
                <a:latin typeface="Times New Roman"/>
                <a:cs typeface="Times New Roman"/>
              </a:rPr>
              <a:t>Tools</a:t>
            </a:r>
            <a:r>
              <a:rPr dirty="0" sz="2300" spc="-8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and</a:t>
            </a:r>
            <a:r>
              <a:rPr dirty="0" sz="2300" spc="-10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0C0C0C"/>
                </a:solidFill>
                <a:latin typeface="Times New Roman"/>
                <a:cs typeface="Times New Roman"/>
              </a:rPr>
              <a:t>Technologies </a:t>
            </a: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5.Portfolio</a:t>
            </a:r>
            <a:r>
              <a:rPr dirty="0" sz="2300" spc="-3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design</a:t>
            </a:r>
            <a:r>
              <a:rPr dirty="0" sz="2300" spc="-2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and </a:t>
            </a:r>
            <a:r>
              <a:rPr dirty="0" sz="2300" spc="-10">
                <a:solidFill>
                  <a:srgbClr val="0C0C0C"/>
                </a:solidFill>
                <a:latin typeface="Times New Roman"/>
                <a:cs typeface="Times New Roman"/>
              </a:rPr>
              <a:t>Layout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6.Features</a:t>
            </a:r>
            <a:r>
              <a:rPr dirty="0" sz="2300" spc="-1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and</a:t>
            </a:r>
            <a:r>
              <a:rPr dirty="0" sz="2300" spc="-3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0C0C0C"/>
                </a:solidFill>
                <a:latin typeface="Times New Roman"/>
                <a:cs typeface="Times New Roman"/>
              </a:rPr>
              <a:t>Functionality</a:t>
            </a:r>
            <a:endParaRPr sz="2300">
              <a:latin typeface="Times New Roman"/>
              <a:cs typeface="Times New Roman"/>
            </a:endParaRPr>
          </a:p>
          <a:p>
            <a:pPr marL="12700" marR="454659">
              <a:lnSpc>
                <a:spcPct val="100400"/>
              </a:lnSpc>
            </a:pP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7.Results</a:t>
            </a:r>
            <a:r>
              <a:rPr dirty="0" sz="2300" spc="-3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and</a:t>
            </a:r>
            <a:r>
              <a:rPr dirty="0" sz="2300" spc="-4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 spc="-10">
                <a:solidFill>
                  <a:srgbClr val="0C0C0C"/>
                </a:solidFill>
                <a:latin typeface="Times New Roman"/>
                <a:cs typeface="Times New Roman"/>
              </a:rPr>
              <a:t>Screenshots 8.Conclusion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300">
                <a:solidFill>
                  <a:srgbClr val="0C0C0C"/>
                </a:solidFill>
                <a:latin typeface="Times New Roman"/>
                <a:cs typeface="Times New Roman"/>
              </a:rPr>
              <a:t>9.Github</a:t>
            </a:r>
            <a:r>
              <a:rPr dirty="0" sz="2300" spc="-2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2300" spc="-20">
                <a:solidFill>
                  <a:srgbClr val="0C0C0C"/>
                </a:solidFill>
                <a:latin typeface="Times New Roman"/>
                <a:cs typeface="Times New Roman"/>
              </a:rPr>
              <a:t>Link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588252" y="3473196"/>
            <a:ext cx="2291080" cy="2697480"/>
            <a:chOff x="6588252" y="3473196"/>
            <a:chExt cx="2291080" cy="2697480"/>
          </a:xfrm>
        </p:grpSpPr>
        <p:sp>
          <p:nvSpPr>
            <p:cNvPr id="4" name="object 4" descr=""/>
            <p:cNvSpPr/>
            <p:nvPr/>
          </p:nvSpPr>
          <p:spPr>
            <a:xfrm>
              <a:off x="7717536" y="592226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8252" y="3473196"/>
              <a:ext cx="2290571" cy="269748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6752" y="1522011"/>
            <a:ext cx="465010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0440" algn="l"/>
              </a:tabLst>
            </a:pPr>
            <a:r>
              <a:rPr dirty="0" sz="3500" spc="-10"/>
              <a:t>PROBLEM</a:t>
            </a:r>
            <a:r>
              <a:rPr dirty="0" sz="3500"/>
              <a:t>	</a:t>
            </a:r>
            <a:r>
              <a:rPr dirty="0" sz="3500" spc="-60"/>
              <a:t>STATEMENT</a:t>
            </a:r>
            <a:endParaRPr sz="35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99977" y="2559310"/>
            <a:ext cx="6367145" cy="2665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87350" marR="5080" indent="-375285">
              <a:lnSpc>
                <a:spcPct val="150600"/>
              </a:lnSpc>
              <a:spcBef>
                <a:spcPts val="90"/>
              </a:spcBef>
              <a:buFont typeface="Wingdings"/>
              <a:buChar char=""/>
              <a:tabLst>
                <a:tab pos="388620" algn="l"/>
              </a:tabLst>
            </a:pPr>
            <a:r>
              <a:rPr dirty="0" sz="2300">
                <a:latin typeface="Times New Roman"/>
                <a:cs typeface="Times New Roman"/>
              </a:rPr>
              <a:t>Students</a:t>
            </a:r>
            <a:r>
              <a:rPr dirty="0" sz="2300" spc="204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204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job</a:t>
            </a:r>
            <a:r>
              <a:rPr dirty="0" sz="2300" spc="22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seekers</a:t>
            </a:r>
            <a:r>
              <a:rPr dirty="0" sz="2300" spc="21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often</a:t>
            </a:r>
            <a:r>
              <a:rPr dirty="0" sz="2300" spc="229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rely</a:t>
            </a:r>
            <a:r>
              <a:rPr dirty="0" sz="2300" spc="215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only</a:t>
            </a:r>
            <a:r>
              <a:rPr dirty="0" sz="2300" spc="210">
                <a:latin typeface="Times New Roman"/>
                <a:cs typeface="Times New Roman"/>
              </a:rPr>
              <a:t>  </a:t>
            </a:r>
            <a:r>
              <a:rPr dirty="0" sz="2300" spc="-25">
                <a:latin typeface="Times New Roman"/>
                <a:cs typeface="Times New Roman"/>
              </a:rPr>
              <a:t>on </a:t>
            </a:r>
            <a:r>
              <a:rPr dirty="0" sz="2300" spc="-25">
                <a:latin typeface="Times New Roman"/>
                <a:cs typeface="Times New Roman"/>
              </a:rPr>
              <a:t>	</a:t>
            </a:r>
            <a:r>
              <a:rPr dirty="0" sz="2300">
                <a:latin typeface="Times New Roman"/>
                <a:cs typeface="Times New Roman"/>
              </a:rPr>
              <a:t>resumes</a:t>
            </a:r>
            <a:r>
              <a:rPr dirty="0" sz="2300" spc="52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to</a:t>
            </a:r>
            <a:r>
              <a:rPr dirty="0" sz="2300" spc="49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showcase</a:t>
            </a:r>
            <a:r>
              <a:rPr dirty="0" sz="2300" spc="5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skills.</a:t>
            </a:r>
            <a:r>
              <a:rPr dirty="0" sz="2300" spc="49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Traditional</a:t>
            </a:r>
            <a:r>
              <a:rPr dirty="0" sz="2300" spc="52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resumes 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sz="2300">
                <a:latin typeface="Times New Roman"/>
                <a:cs typeface="Times New Roman"/>
              </a:rPr>
              <a:t>lack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interactivity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creativity.</a:t>
            </a:r>
            <a:r>
              <a:rPr dirty="0" sz="2300" spc="-7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Recruiters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struggle 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sz="2300">
                <a:latin typeface="Times New Roman"/>
                <a:cs typeface="Times New Roman"/>
              </a:rPr>
              <a:t>to</a:t>
            </a:r>
            <a:r>
              <a:rPr dirty="0" sz="2300" spc="265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accurately</a:t>
            </a:r>
            <a:r>
              <a:rPr dirty="0" sz="2300" spc="28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assess</a:t>
            </a:r>
            <a:r>
              <a:rPr dirty="0" sz="2300" spc="27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true</a:t>
            </a:r>
            <a:r>
              <a:rPr dirty="0" sz="2300" spc="275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potential.</a:t>
            </a:r>
            <a:r>
              <a:rPr dirty="0" sz="2300" spc="28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265">
                <a:latin typeface="Times New Roman"/>
                <a:cs typeface="Times New Roman"/>
              </a:rPr>
              <a:t>  </a:t>
            </a:r>
            <a:r>
              <a:rPr dirty="0" sz="2300" spc="-10">
                <a:latin typeface="Times New Roman"/>
                <a:cs typeface="Times New Roman"/>
              </a:rPr>
              <a:t>digital 	portfolio</a:t>
            </a:r>
            <a:r>
              <a:rPr dirty="0" sz="2300" spc="-9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can</a:t>
            </a:r>
            <a:r>
              <a:rPr dirty="0" sz="2300" spc="-90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effectively</a:t>
            </a:r>
            <a:r>
              <a:rPr dirty="0" sz="2300" spc="-9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bridge</a:t>
            </a:r>
            <a:r>
              <a:rPr dirty="0" sz="2300" spc="-9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this</a:t>
            </a:r>
            <a:r>
              <a:rPr dirty="0" sz="2300" spc="-85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gap.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141464" y="3236976"/>
            <a:ext cx="2917190" cy="3154680"/>
            <a:chOff x="7141464" y="3236976"/>
            <a:chExt cx="2917190" cy="3154680"/>
          </a:xfrm>
        </p:grpSpPr>
        <p:sp>
          <p:nvSpPr>
            <p:cNvPr id="4" name="object 4" descr=""/>
            <p:cNvSpPr/>
            <p:nvPr/>
          </p:nvSpPr>
          <p:spPr>
            <a:xfrm>
              <a:off x="7717535" y="5922264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1464" y="3236976"/>
              <a:ext cx="2916935" cy="315467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180" y="1732347"/>
            <a:ext cx="434848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3765" algn="l"/>
              </a:tabLst>
            </a:pPr>
            <a:r>
              <a:rPr dirty="0" sz="3500" spc="-10"/>
              <a:t>PROJECT</a:t>
            </a:r>
            <a:r>
              <a:rPr dirty="0" sz="3500"/>
              <a:t>	</a:t>
            </a:r>
            <a:r>
              <a:rPr dirty="0" sz="3500" spc="-10"/>
              <a:t>OVERVIEW</a:t>
            </a:r>
            <a:endParaRPr sz="35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85364" y="2738137"/>
            <a:ext cx="7045959" cy="243967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248285" marR="5080" indent="-236220">
              <a:lnSpc>
                <a:spcPts val="3170"/>
              </a:lnSpc>
              <a:spcBef>
                <a:spcPts val="185"/>
              </a:spcBef>
              <a:buFont typeface="Wingdings"/>
              <a:buChar char=""/>
              <a:tabLst>
                <a:tab pos="248285" algn="l"/>
                <a:tab pos="341630" algn="l"/>
              </a:tabLst>
            </a:pP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>
                <a:latin typeface="Times New Roman"/>
                <a:cs typeface="Times New Roman"/>
              </a:rPr>
              <a:t>Academic</a:t>
            </a:r>
            <a:r>
              <a:rPr dirty="0" sz="2650" spc="3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Journey</a:t>
            </a:r>
            <a:r>
              <a:rPr dirty="0" sz="2650" spc="34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Portfolio</a:t>
            </a:r>
            <a:r>
              <a:rPr dirty="0" sz="2650" spc="36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This</a:t>
            </a:r>
            <a:r>
              <a:rPr dirty="0" sz="2650" spc="36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highlights</a:t>
            </a:r>
            <a:r>
              <a:rPr dirty="0" sz="2650" spc="365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my </a:t>
            </a:r>
            <a:r>
              <a:rPr dirty="0" sz="2650">
                <a:latin typeface="Times New Roman"/>
                <a:cs typeface="Times New Roman"/>
              </a:rPr>
              <a:t>educational</a:t>
            </a:r>
            <a:r>
              <a:rPr dirty="0" sz="2650" spc="4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path,</a:t>
            </a:r>
            <a:r>
              <a:rPr dirty="0" sz="2650" spc="45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starting</a:t>
            </a:r>
            <a:r>
              <a:rPr dirty="0" sz="2650" spc="47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from</a:t>
            </a:r>
            <a:r>
              <a:rPr dirty="0" sz="2650" spc="459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schooling</a:t>
            </a:r>
            <a:r>
              <a:rPr dirty="0" sz="2650" spc="47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475">
                <a:latin typeface="Times New Roman"/>
                <a:cs typeface="Times New Roman"/>
              </a:rPr>
              <a:t> </a:t>
            </a:r>
            <a:r>
              <a:rPr dirty="0" sz="2650" spc="-25">
                <a:latin typeface="Times New Roman"/>
                <a:cs typeface="Times New Roman"/>
              </a:rPr>
              <a:t>my </a:t>
            </a:r>
            <a:r>
              <a:rPr dirty="0" sz="2650">
                <a:latin typeface="Times New Roman"/>
                <a:cs typeface="Times New Roman"/>
              </a:rPr>
              <a:t>Data</a:t>
            </a:r>
            <a:r>
              <a:rPr dirty="0" sz="2650" spc="225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Science</a:t>
            </a:r>
            <a:r>
              <a:rPr dirty="0" sz="2650" spc="250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degree.</a:t>
            </a:r>
            <a:r>
              <a:rPr dirty="0" sz="2650" spc="245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It</a:t>
            </a:r>
            <a:r>
              <a:rPr dirty="0" sz="2650" spc="245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includes</a:t>
            </a:r>
            <a:r>
              <a:rPr dirty="0" sz="2650" spc="254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About</a:t>
            </a:r>
            <a:r>
              <a:rPr dirty="0" sz="2650" spc="245">
                <a:latin typeface="Times New Roman"/>
                <a:cs typeface="Times New Roman"/>
              </a:rPr>
              <a:t>  </a:t>
            </a:r>
            <a:r>
              <a:rPr dirty="0" sz="2650" spc="-25">
                <a:latin typeface="Times New Roman"/>
                <a:cs typeface="Times New Roman"/>
              </a:rPr>
              <a:t>Me, </a:t>
            </a:r>
            <a:r>
              <a:rPr dirty="0" sz="2650">
                <a:latin typeface="Times New Roman"/>
                <a:cs typeface="Times New Roman"/>
              </a:rPr>
              <a:t>Education,</a:t>
            </a:r>
            <a:r>
              <a:rPr dirty="0" sz="2650" spc="280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Skills,</a:t>
            </a:r>
            <a:r>
              <a:rPr dirty="0" sz="2650" spc="275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Hobbies,</a:t>
            </a:r>
            <a:r>
              <a:rPr dirty="0" sz="2650" spc="275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Contact,</a:t>
            </a:r>
            <a:r>
              <a:rPr dirty="0" sz="2650" spc="275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and</a:t>
            </a:r>
            <a:r>
              <a:rPr dirty="0" sz="2650" spc="280">
                <a:latin typeface="Times New Roman"/>
                <a:cs typeface="Times New Roman"/>
              </a:rPr>
              <a:t>  </a:t>
            </a:r>
            <a:r>
              <a:rPr dirty="0" sz="2650" spc="-25">
                <a:latin typeface="Times New Roman"/>
                <a:cs typeface="Times New Roman"/>
              </a:rPr>
              <a:t>my </a:t>
            </a:r>
            <a:r>
              <a:rPr dirty="0" sz="2650">
                <a:latin typeface="Times New Roman"/>
                <a:cs typeface="Times New Roman"/>
              </a:rPr>
              <a:t>profile</a:t>
            </a:r>
            <a:r>
              <a:rPr dirty="0" sz="2650" spc="70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image</a:t>
            </a:r>
            <a:r>
              <a:rPr dirty="0" sz="2650" spc="90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to</a:t>
            </a:r>
            <a:r>
              <a:rPr dirty="0" sz="2650" spc="85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present</a:t>
            </a:r>
            <a:r>
              <a:rPr dirty="0" sz="2650" spc="85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a</a:t>
            </a:r>
            <a:r>
              <a:rPr dirty="0" sz="2650" spc="95">
                <a:latin typeface="Times New Roman"/>
                <a:cs typeface="Times New Roman"/>
              </a:rPr>
              <a:t>  </a:t>
            </a:r>
            <a:r>
              <a:rPr dirty="0" sz="2650">
                <a:latin typeface="Times New Roman"/>
                <a:cs typeface="Times New Roman"/>
              </a:rPr>
              <a:t>complete</a:t>
            </a:r>
            <a:r>
              <a:rPr dirty="0" sz="2650" spc="90">
                <a:latin typeface="Times New Roman"/>
                <a:cs typeface="Times New Roman"/>
              </a:rPr>
              <a:t>  </a:t>
            </a:r>
            <a:r>
              <a:rPr dirty="0" sz="2650" spc="-10">
                <a:latin typeface="Times New Roman"/>
                <a:cs typeface="Times New Roman"/>
              </a:rPr>
              <a:t>academic journey.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9521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90"/>
              </a:spcBef>
            </a:pPr>
            <a:r>
              <a:rPr dirty="0" sz="2650" spc="-25"/>
              <a:t>WHO</a:t>
            </a:r>
            <a:r>
              <a:rPr dirty="0" sz="2650" spc="-200"/>
              <a:t> </a:t>
            </a:r>
            <a:r>
              <a:rPr dirty="0" sz="2650"/>
              <a:t>ARE</a:t>
            </a:r>
            <a:r>
              <a:rPr dirty="0" sz="2650" spc="-95"/>
              <a:t> </a:t>
            </a:r>
            <a:r>
              <a:rPr dirty="0" sz="2650"/>
              <a:t>THE</a:t>
            </a:r>
            <a:r>
              <a:rPr dirty="0" sz="2650" spc="-45"/>
              <a:t> </a:t>
            </a:r>
            <a:r>
              <a:rPr dirty="0" sz="2650"/>
              <a:t>END</a:t>
            </a:r>
            <a:r>
              <a:rPr dirty="0" sz="2650" spc="-50"/>
              <a:t> </a:t>
            </a:r>
            <a:r>
              <a:rPr dirty="0" sz="2650" spc="-10"/>
              <a:t>USERS?</a:t>
            </a:r>
            <a:endParaRPr sz="265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408" y="6150864"/>
            <a:ext cx="1799843" cy="40081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69323" y="3085586"/>
            <a:ext cx="5472430" cy="7308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L="377825" marR="5080" indent="-377825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377825" algn="l"/>
              </a:tabLst>
            </a:pPr>
            <a:r>
              <a:rPr dirty="0" sz="2300">
                <a:latin typeface="Times New Roman"/>
                <a:cs typeface="Times New Roman"/>
              </a:rPr>
              <a:t>The</a:t>
            </a:r>
            <a:r>
              <a:rPr dirty="0" sz="2300" spc="3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end</a:t>
            </a:r>
            <a:r>
              <a:rPr dirty="0" sz="2300" spc="3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users</a:t>
            </a:r>
            <a:r>
              <a:rPr dirty="0" sz="2300" spc="3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of</a:t>
            </a:r>
            <a:r>
              <a:rPr dirty="0" sz="2300" spc="36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my</a:t>
            </a:r>
            <a:r>
              <a:rPr dirty="0" sz="2300" spc="36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digital</a:t>
            </a:r>
            <a:r>
              <a:rPr dirty="0" sz="2300" spc="35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portfolio</a:t>
            </a:r>
            <a:r>
              <a:rPr dirty="0" sz="2300" spc="360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Times New Roman"/>
                <a:cs typeface="Times New Roman"/>
              </a:rPr>
              <a:t>are</a:t>
            </a:r>
            <a:endParaRPr sz="230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10"/>
              </a:spcBef>
            </a:pPr>
            <a:r>
              <a:rPr dirty="0" sz="2300" b="1">
                <a:latin typeface="Times New Roman"/>
                <a:cs typeface="Times New Roman"/>
              </a:rPr>
              <a:t>recruiters</a:t>
            </a:r>
            <a:r>
              <a:rPr dirty="0" sz="2300" spc="1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and</a:t>
            </a:r>
            <a:r>
              <a:rPr dirty="0" sz="2300" spc="13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hiring</a:t>
            </a:r>
            <a:r>
              <a:rPr dirty="0" sz="2300" spc="15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managers</a:t>
            </a:r>
            <a:r>
              <a:rPr dirty="0" sz="2300" spc="140" b="1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who</a:t>
            </a:r>
            <a:r>
              <a:rPr dirty="0" sz="2300" spc="120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Times New Roman"/>
                <a:cs typeface="Times New Roman"/>
              </a:rPr>
              <a:t>can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1447327" y="3789605"/>
            <a:ext cx="1713864" cy="378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53769" algn="l"/>
              </a:tabLst>
            </a:pPr>
            <a:r>
              <a:rPr dirty="0" sz="2300" spc="-10">
                <a:latin typeface="Times New Roman"/>
                <a:cs typeface="Times New Roman"/>
              </a:rPr>
              <a:t>easily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access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47327" y="4141758"/>
            <a:ext cx="1619885" cy="378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 spc="-10">
                <a:latin typeface="Times New Roman"/>
                <a:cs typeface="Times New Roman"/>
              </a:rPr>
              <a:t>achievements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94475" y="3789605"/>
            <a:ext cx="3147060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5080" indent="-38735">
              <a:lnSpc>
                <a:spcPct val="100499"/>
              </a:lnSpc>
              <a:spcBef>
                <a:spcPts val="100"/>
              </a:spcBef>
              <a:tabLst>
                <a:tab pos="644525" algn="l"/>
                <a:tab pos="671195" algn="l"/>
                <a:tab pos="1759585" algn="l"/>
                <a:tab pos="2041525" algn="l"/>
                <a:tab pos="2709545" algn="l"/>
                <a:tab pos="2792095" algn="l"/>
              </a:tabLst>
            </a:pPr>
            <a:r>
              <a:rPr dirty="0" sz="2300" spc="-25">
                <a:latin typeface="Times New Roman"/>
                <a:cs typeface="Times New Roman"/>
              </a:rPr>
              <a:t>my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profile,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skills,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5">
                <a:latin typeface="Times New Roman"/>
                <a:cs typeface="Times New Roman"/>
              </a:rPr>
              <a:t>and to</a:t>
            </a:r>
            <a:r>
              <a:rPr dirty="0" sz="2300">
                <a:latin typeface="Times New Roman"/>
                <a:cs typeface="Times New Roman"/>
              </a:rPr>
              <a:t>		</a:t>
            </a:r>
            <a:r>
              <a:rPr dirty="0" sz="2300" spc="-10">
                <a:latin typeface="Times New Roman"/>
                <a:cs typeface="Times New Roman"/>
              </a:rPr>
              <a:t>evaluate</a:t>
            </a:r>
            <a:r>
              <a:rPr dirty="0" sz="2300">
                <a:latin typeface="Times New Roman"/>
                <a:cs typeface="Times New Roman"/>
              </a:rPr>
              <a:t>		</a:t>
            </a:r>
            <a:r>
              <a:rPr dirty="0" sz="2300" spc="-25">
                <a:latin typeface="Times New Roman"/>
                <a:cs typeface="Times New Roman"/>
              </a:rPr>
              <a:t>me</a:t>
            </a:r>
            <a:r>
              <a:rPr dirty="0" sz="2300">
                <a:latin typeface="Times New Roman"/>
                <a:cs typeface="Times New Roman"/>
              </a:rPr>
              <a:t>		</a:t>
            </a:r>
            <a:r>
              <a:rPr dirty="0" sz="2300" spc="-25">
                <a:latin typeface="Times New Roman"/>
                <a:cs typeface="Times New Roman"/>
              </a:rPr>
              <a:t>for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47327" y="4493767"/>
            <a:ext cx="3775710" cy="3784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00">
                <a:latin typeface="Times New Roman"/>
                <a:cs typeface="Times New Roman"/>
              </a:rPr>
              <a:t>internships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or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job</a:t>
            </a:r>
            <a:r>
              <a:rPr dirty="0" sz="2300" spc="-10">
                <a:latin typeface="Times New Roman"/>
                <a:cs typeface="Times New Roman"/>
              </a:rPr>
              <a:t> opportunities.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7" y="2063496"/>
            <a:ext cx="2223516" cy="268071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717535" y="5481828"/>
            <a:ext cx="376555" cy="378460"/>
          </a:xfrm>
          <a:custGeom>
            <a:avLst/>
            <a:gdLst/>
            <a:ahLst/>
            <a:cxnLst/>
            <a:rect l="l" t="t" r="r" b="b"/>
            <a:pathLst>
              <a:path w="376554" h="378460">
                <a:moveTo>
                  <a:pt x="376428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6428" y="0"/>
                </a:lnTo>
                <a:lnTo>
                  <a:pt x="376428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24500" y="2456688"/>
            <a:ext cx="259079" cy="268605"/>
          </a:xfrm>
          <a:custGeom>
            <a:avLst/>
            <a:gdLst/>
            <a:ahLst/>
            <a:cxnLst/>
            <a:rect l="l" t="t" r="r" b="b"/>
            <a:pathLst>
              <a:path w="259079" h="268605">
                <a:moveTo>
                  <a:pt x="259080" y="268223"/>
                </a:moveTo>
                <a:lnTo>
                  <a:pt x="0" y="268223"/>
                </a:lnTo>
                <a:lnTo>
                  <a:pt x="0" y="0"/>
                </a:lnTo>
                <a:lnTo>
                  <a:pt x="259080" y="0"/>
                </a:lnTo>
                <a:lnTo>
                  <a:pt x="259080" y="268223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0424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125"/>
              </a:spcBef>
            </a:pPr>
            <a:r>
              <a:rPr dirty="0" sz="2950"/>
              <a:t>TOOLS</a:t>
            </a:r>
            <a:r>
              <a:rPr dirty="0" sz="2950" spc="70"/>
              <a:t> </a:t>
            </a:r>
            <a:r>
              <a:rPr dirty="0" sz="2950"/>
              <a:t>AND</a:t>
            </a:r>
            <a:r>
              <a:rPr dirty="0" sz="2950" spc="45"/>
              <a:t> </a:t>
            </a:r>
            <a:r>
              <a:rPr dirty="0" sz="2950" spc="-10"/>
              <a:t>TECHNIQUES</a:t>
            </a:r>
            <a:endParaRPr sz="29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442" y="6394704"/>
            <a:ext cx="62856" cy="14630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503356" y="2739608"/>
            <a:ext cx="5532755" cy="2842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0525" marR="5080" indent="-378460">
              <a:lnSpc>
                <a:spcPct val="100400"/>
              </a:lnSpc>
              <a:spcBef>
                <a:spcPts val="105"/>
              </a:spcBef>
              <a:buFont typeface="Wingdings"/>
              <a:buChar char=""/>
              <a:tabLst>
                <a:tab pos="390525" algn="l"/>
              </a:tabLst>
            </a:pPr>
            <a:r>
              <a:rPr dirty="0" sz="2300" b="1">
                <a:latin typeface="Times New Roman"/>
                <a:cs typeface="Times New Roman"/>
              </a:rPr>
              <a:t>HTML</a:t>
            </a:r>
            <a:r>
              <a:rPr dirty="0" sz="2300" spc="110" b="1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→</a:t>
            </a:r>
            <a:r>
              <a:rPr dirty="0" sz="2300" spc="1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For</a:t>
            </a:r>
            <a:r>
              <a:rPr dirty="0" sz="2300" spc="1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webpage</a:t>
            </a:r>
            <a:r>
              <a:rPr dirty="0" sz="2300" spc="10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layout</a:t>
            </a:r>
            <a:r>
              <a:rPr dirty="0" sz="2300" spc="1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10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adding </a:t>
            </a:r>
            <a:r>
              <a:rPr dirty="0" sz="2300">
                <a:latin typeface="Times New Roman"/>
                <a:cs typeface="Times New Roman"/>
              </a:rPr>
              <a:t>sections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like</a:t>
            </a:r>
            <a:r>
              <a:rPr dirty="0" sz="2300" spc="-16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About,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Skills,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-10">
                <a:latin typeface="Times New Roman"/>
                <a:cs typeface="Times New Roman"/>
              </a:rPr>
              <a:t> Contact.</a:t>
            </a:r>
            <a:endParaRPr sz="2300">
              <a:latin typeface="Times New Roman"/>
              <a:cs typeface="Times New Roman"/>
            </a:endParaRPr>
          </a:p>
          <a:p>
            <a:pPr marL="390525" marR="6350" indent="-378460">
              <a:lnSpc>
                <a:spcPct val="100400"/>
              </a:lnSpc>
              <a:buFont typeface="Wingdings"/>
              <a:buChar char=""/>
              <a:tabLst>
                <a:tab pos="390525" algn="l"/>
                <a:tab pos="1138555" algn="l"/>
                <a:tab pos="1644650" algn="l"/>
                <a:tab pos="2265045" algn="l"/>
                <a:tab pos="3697604" algn="l"/>
                <a:tab pos="4267835" algn="l"/>
                <a:tab pos="4997450" algn="l"/>
              </a:tabLst>
            </a:pPr>
            <a:r>
              <a:rPr dirty="0" sz="2300" spc="-25" b="1">
                <a:latin typeface="Times New Roman"/>
                <a:cs typeface="Times New Roman"/>
              </a:rPr>
              <a:t>CSS</a:t>
            </a:r>
            <a:r>
              <a:rPr dirty="0" sz="2300" b="1">
                <a:latin typeface="Times New Roman"/>
                <a:cs typeface="Times New Roman"/>
              </a:rPr>
              <a:t>	</a:t>
            </a:r>
            <a:r>
              <a:rPr dirty="0" sz="2300" spc="-50">
                <a:latin typeface="Times New Roman"/>
                <a:cs typeface="Times New Roman"/>
              </a:rPr>
              <a:t>→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5">
                <a:latin typeface="Times New Roman"/>
                <a:cs typeface="Times New Roman"/>
              </a:rPr>
              <a:t>For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improving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5">
                <a:latin typeface="Times New Roman"/>
                <a:cs typeface="Times New Roman"/>
              </a:rPr>
              <a:t>the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0">
                <a:latin typeface="Times New Roman"/>
                <a:cs typeface="Times New Roman"/>
              </a:rPr>
              <a:t>look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0">
                <a:latin typeface="Times New Roman"/>
                <a:cs typeface="Times New Roman"/>
              </a:rPr>
              <a:t>with </a:t>
            </a:r>
            <a:r>
              <a:rPr dirty="0" sz="2300">
                <a:latin typeface="Times New Roman"/>
                <a:cs typeface="Times New Roman"/>
              </a:rPr>
              <a:t>colors,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borders,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and font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styles.</a:t>
            </a:r>
            <a:endParaRPr sz="2300">
              <a:latin typeface="Times New Roman"/>
              <a:cs typeface="Times New Roman"/>
            </a:endParaRPr>
          </a:p>
          <a:p>
            <a:pPr marL="390525" marR="6350" indent="-378460">
              <a:lnSpc>
                <a:spcPct val="100400"/>
              </a:lnSpc>
              <a:buFont typeface="Wingdings"/>
              <a:buChar char=""/>
              <a:tabLst>
                <a:tab pos="390525" algn="l"/>
              </a:tabLst>
            </a:pPr>
            <a:r>
              <a:rPr dirty="0" sz="2300" b="1">
                <a:latin typeface="Times New Roman"/>
                <a:cs typeface="Times New Roman"/>
              </a:rPr>
              <a:t>Images/Links</a:t>
            </a:r>
            <a:r>
              <a:rPr dirty="0" sz="2300" spc="-30" b="1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→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To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add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my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profile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picture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clickable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contact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details.</a:t>
            </a:r>
            <a:endParaRPr sz="2300">
              <a:latin typeface="Times New Roman"/>
              <a:cs typeface="Times New Roman"/>
            </a:endParaRPr>
          </a:p>
          <a:p>
            <a:pPr marL="390525" marR="5080" indent="-378460">
              <a:lnSpc>
                <a:spcPct val="100400"/>
              </a:lnSpc>
              <a:spcBef>
                <a:spcPts val="5"/>
              </a:spcBef>
              <a:buFont typeface="Wingdings"/>
              <a:buChar char=""/>
              <a:tabLst>
                <a:tab pos="390525" algn="l"/>
                <a:tab pos="1482725" algn="l"/>
                <a:tab pos="1906270" algn="l"/>
                <a:tab pos="2341880" algn="l"/>
                <a:tab pos="2962275" algn="l"/>
                <a:tab pos="3465195" algn="l"/>
                <a:tab pos="4624070" algn="l"/>
              </a:tabLst>
            </a:pPr>
            <a:r>
              <a:rPr dirty="0" sz="2300" spc="-10" b="1">
                <a:latin typeface="Times New Roman"/>
                <a:cs typeface="Times New Roman"/>
              </a:rPr>
              <a:t>GitHub</a:t>
            </a:r>
            <a:r>
              <a:rPr dirty="0" sz="2300" b="1">
                <a:latin typeface="Times New Roman"/>
                <a:cs typeface="Times New Roman"/>
              </a:rPr>
              <a:t>	</a:t>
            </a:r>
            <a:r>
              <a:rPr dirty="0" sz="2300" spc="-50">
                <a:latin typeface="Times New Roman"/>
                <a:cs typeface="Times New Roman"/>
              </a:rPr>
              <a:t>→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5">
                <a:latin typeface="Times New Roman"/>
                <a:cs typeface="Times New Roman"/>
              </a:rPr>
              <a:t>To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0">
                <a:latin typeface="Times New Roman"/>
                <a:cs typeface="Times New Roman"/>
              </a:rPr>
              <a:t>host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5">
                <a:latin typeface="Times New Roman"/>
                <a:cs typeface="Times New Roman"/>
              </a:rPr>
              <a:t>my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portfolio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website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share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it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with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others.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17535" y="5922264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6394703"/>
            <a:ext cx="62483" cy="1463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8990" y="1285729"/>
            <a:ext cx="616648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/>
              <a:t>POTFOLIO</a:t>
            </a:r>
            <a:r>
              <a:rPr dirty="0" sz="3300" spc="25"/>
              <a:t> </a:t>
            </a:r>
            <a:r>
              <a:rPr dirty="0" sz="3300"/>
              <a:t>DESIGN</a:t>
            </a:r>
            <a:r>
              <a:rPr dirty="0" sz="3300" spc="-185"/>
              <a:t> </a:t>
            </a:r>
            <a:r>
              <a:rPr dirty="0" sz="3300"/>
              <a:t>AND</a:t>
            </a:r>
            <a:r>
              <a:rPr dirty="0" sz="3300" spc="-5"/>
              <a:t> </a:t>
            </a:r>
            <a:r>
              <a:rPr dirty="0" sz="3300" spc="-10"/>
              <a:t>LAYOUT</a:t>
            </a:r>
            <a:endParaRPr sz="3300"/>
          </a:p>
        </p:txBody>
      </p:sp>
      <p:sp>
        <p:nvSpPr>
          <p:cNvPr id="5" name="object 5" descr=""/>
          <p:cNvSpPr/>
          <p:nvPr/>
        </p:nvSpPr>
        <p:spPr>
          <a:xfrm>
            <a:off x="8298180" y="1491995"/>
            <a:ext cx="378460" cy="376555"/>
          </a:xfrm>
          <a:custGeom>
            <a:avLst/>
            <a:gdLst/>
            <a:ahLst/>
            <a:cxnLst/>
            <a:rect l="l" t="t" r="r" b="b"/>
            <a:pathLst>
              <a:path w="378459" h="376555">
                <a:moveTo>
                  <a:pt x="377951" y="376428"/>
                </a:moveTo>
                <a:lnTo>
                  <a:pt x="0" y="376428"/>
                </a:lnTo>
                <a:lnTo>
                  <a:pt x="0" y="0"/>
                </a:lnTo>
                <a:lnTo>
                  <a:pt x="377951" y="0"/>
                </a:lnTo>
                <a:lnTo>
                  <a:pt x="377951" y="376428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44375" y="2267247"/>
            <a:ext cx="6939915" cy="3898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390525" algn="l"/>
              </a:tabLst>
            </a:pPr>
            <a:r>
              <a:rPr dirty="0" sz="2300">
                <a:latin typeface="Times New Roman"/>
                <a:cs typeface="Times New Roman"/>
              </a:rPr>
              <a:t>Home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→ Profile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image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welcome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text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at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the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top.</a:t>
            </a:r>
            <a:endParaRPr sz="23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390525" algn="l"/>
              </a:tabLst>
            </a:pPr>
            <a:r>
              <a:rPr dirty="0" sz="2300">
                <a:latin typeface="Times New Roman"/>
                <a:cs typeface="Times New Roman"/>
              </a:rPr>
              <a:t>About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Me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→</a:t>
            </a:r>
            <a:r>
              <a:rPr dirty="0" sz="2300" spc="-1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-1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paragraph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in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plain</a:t>
            </a:r>
            <a:r>
              <a:rPr dirty="0" sz="2300" spc="1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text.</a:t>
            </a:r>
            <a:endParaRPr sz="2300">
              <a:latin typeface="Times New Roman"/>
              <a:cs typeface="Times New Roman"/>
            </a:endParaRPr>
          </a:p>
          <a:p>
            <a:pPr marL="390525" marR="5715" indent="-378460">
              <a:lnSpc>
                <a:spcPct val="100400"/>
              </a:lnSpc>
              <a:buFont typeface="Wingdings"/>
              <a:buChar char=""/>
              <a:tabLst>
                <a:tab pos="390525" algn="l"/>
                <a:tab pos="1196340" algn="l"/>
                <a:tab pos="1628775" algn="l"/>
                <a:tab pos="2596515" algn="l"/>
                <a:tab pos="3175635" algn="l"/>
                <a:tab pos="3669665" algn="l"/>
                <a:tab pos="4979035" algn="l"/>
                <a:tab pos="6022975" algn="l"/>
              </a:tabLst>
            </a:pPr>
            <a:r>
              <a:rPr dirty="0" sz="2300" spc="-10">
                <a:latin typeface="Times New Roman"/>
                <a:cs typeface="Times New Roman"/>
              </a:rPr>
              <a:t>Skills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50">
                <a:latin typeface="Times New Roman"/>
                <a:cs typeface="Times New Roman"/>
              </a:rPr>
              <a:t>→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Simple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0">
                <a:latin typeface="Times New Roman"/>
                <a:cs typeface="Times New Roman"/>
              </a:rPr>
              <a:t>text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0">
                <a:latin typeface="Times New Roman"/>
                <a:cs typeface="Times New Roman"/>
              </a:rPr>
              <a:t>list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(example: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Python,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HTML, CSS).</a:t>
            </a:r>
            <a:endParaRPr sz="2300">
              <a:latin typeface="Times New Roman"/>
              <a:cs typeface="Times New Roman"/>
            </a:endParaRPr>
          </a:p>
          <a:p>
            <a:pPr marL="390525" marR="5715" indent="-378460">
              <a:lnSpc>
                <a:spcPct val="100400"/>
              </a:lnSpc>
              <a:spcBef>
                <a:spcPts val="5"/>
              </a:spcBef>
              <a:buFont typeface="Wingdings"/>
              <a:buChar char=""/>
              <a:tabLst>
                <a:tab pos="390525" algn="l"/>
              </a:tabLst>
            </a:pPr>
            <a:r>
              <a:rPr dirty="0" sz="2300">
                <a:latin typeface="Times New Roman"/>
                <a:cs typeface="Times New Roman"/>
              </a:rPr>
              <a:t>Education</a:t>
            </a:r>
            <a:r>
              <a:rPr dirty="0" sz="2300" spc="13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→</a:t>
            </a:r>
            <a:r>
              <a:rPr dirty="0" sz="2300" spc="1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Written</a:t>
            </a:r>
            <a:r>
              <a:rPr dirty="0" sz="2300" spc="1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like</a:t>
            </a:r>
            <a:r>
              <a:rPr dirty="0" sz="2300" spc="15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13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timeline</a:t>
            </a:r>
            <a:r>
              <a:rPr dirty="0" sz="2300" spc="13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(Year</a:t>
            </a:r>
            <a:r>
              <a:rPr dirty="0" sz="2300" spc="16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–</a:t>
            </a:r>
            <a:r>
              <a:rPr dirty="0" sz="2300" spc="12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Course</a:t>
            </a:r>
            <a:r>
              <a:rPr dirty="0" sz="2300" spc="135">
                <a:latin typeface="Times New Roman"/>
                <a:cs typeface="Times New Roman"/>
              </a:rPr>
              <a:t> </a:t>
            </a:r>
            <a:r>
              <a:rPr dirty="0" sz="2300" spc="-60">
                <a:latin typeface="Times New Roman"/>
                <a:cs typeface="Times New Roman"/>
              </a:rPr>
              <a:t>– </a:t>
            </a:r>
            <a:r>
              <a:rPr dirty="0" sz="2300" spc="-10">
                <a:latin typeface="Times New Roman"/>
                <a:cs typeface="Times New Roman"/>
              </a:rPr>
              <a:t>Institution).</a:t>
            </a:r>
            <a:endParaRPr sz="23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390525" algn="l"/>
              </a:tabLst>
            </a:pPr>
            <a:r>
              <a:rPr dirty="0" sz="2300">
                <a:latin typeface="Times New Roman"/>
                <a:cs typeface="Times New Roman"/>
              </a:rPr>
              <a:t>Hobbies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→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Written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as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short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list.</a:t>
            </a:r>
            <a:endParaRPr sz="2300">
              <a:latin typeface="Times New Roman"/>
              <a:cs typeface="Times New Roman"/>
            </a:endParaRPr>
          </a:p>
          <a:p>
            <a:pPr marL="390525" marR="5715" indent="-378460">
              <a:lnSpc>
                <a:spcPts val="2770"/>
              </a:lnSpc>
              <a:spcBef>
                <a:spcPts val="95"/>
              </a:spcBef>
              <a:buFont typeface="Wingdings"/>
              <a:buChar char=""/>
              <a:tabLst>
                <a:tab pos="390525" algn="l"/>
                <a:tab pos="1452245" algn="l"/>
                <a:tab pos="1896110" algn="l"/>
                <a:tab pos="2878455" algn="l"/>
                <a:tab pos="3860800" algn="l"/>
                <a:tab pos="4240530" algn="l"/>
                <a:tab pos="5352415" algn="l"/>
                <a:tab pos="6055360" algn="l"/>
              </a:tabLst>
            </a:pPr>
            <a:r>
              <a:rPr dirty="0" sz="2300" spc="-10">
                <a:latin typeface="Times New Roman"/>
                <a:cs typeface="Times New Roman"/>
              </a:rPr>
              <a:t>Contact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50">
                <a:latin typeface="Times New Roman"/>
                <a:cs typeface="Times New Roman"/>
              </a:rPr>
              <a:t>→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Details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written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5">
                <a:latin typeface="Times New Roman"/>
                <a:cs typeface="Times New Roman"/>
              </a:rPr>
              <a:t>in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separate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lines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(Name, </a:t>
            </a:r>
            <a:r>
              <a:rPr dirty="0" sz="2300">
                <a:latin typeface="Times New Roman"/>
                <a:cs typeface="Times New Roman"/>
              </a:rPr>
              <a:t>Phone,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Email).</a:t>
            </a:r>
            <a:endParaRPr sz="2300">
              <a:latin typeface="Times New Roman"/>
              <a:cs typeface="Times New Roman"/>
            </a:endParaRPr>
          </a:p>
          <a:p>
            <a:pPr marL="390525" marR="5080" indent="-378460">
              <a:lnSpc>
                <a:spcPts val="2770"/>
              </a:lnSpc>
              <a:spcBef>
                <a:spcPts val="5"/>
              </a:spcBef>
              <a:buFont typeface="Wingdings"/>
              <a:buChar char=""/>
              <a:tabLst>
                <a:tab pos="390525" algn="l"/>
                <a:tab pos="1905000" algn="l"/>
                <a:tab pos="2364105" algn="l"/>
                <a:tab pos="3519804" algn="l"/>
                <a:tab pos="4287520" algn="l"/>
                <a:tab pos="5558155" algn="l"/>
                <a:tab pos="6064250" algn="l"/>
              </a:tabLst>
            </a:pPr>
            <a:r>
              <a:rPr dirty="0" sz="2300" spc="-10">
                <a:latin typeface="Times New Roman"/>
                <a:cs typeface="Times New Roman"/>
              </a:rPr>
              <a:t>Responsive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50">
                <a:latin typeface="Times New Roman"/>
                <a:cs typeface="Times New Roman"/>
              </a:rPr>
              <a:t>→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Sections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stack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vertically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25">
                <a:latin typeface="Times New Roman"/>
                <a:cs typeface="Times New Roman"/>
              </a:rPr>
              <a:t>for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10">
                <a:latin typeface="Times New Roman"/>
                <a:cs typeface="Times New Roman"/>
              </a:rPr>
              <a:t>smaller devices.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625" rIns="0" bIns="0" rtlCol="0" vert="horz">
            <a:spAutoFit/>
          </a:bodyPr>
          <a:lstStyle/>
          <a:p>
            <a:pPr marL="248285">
              <a:lnSpc>
                <a:spcPct val="100000"/>
              </a:lnSpc>
              <a:spcBef>
                <a:spcPts val="110"/>
              </a:spcBef>
            </a:pPr>
            <a:r>
              <a:rPr dirty="0"/>
              <a:t>FEATURES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15"/>
              <a:t> </a:t>
            </a:r>
            <a:r>
              <a:rPr dirty="0" spc="-10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20799" y="2707582"/>
            <a:ext cx="6350635" cy="2139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9255" marR="5080" indent="-377190">
              <a:lnSpc>
                <a:spcPct val="100400"/>
              </a:lnSpc>
              <a:spcBef>
                <a:spcPts val="105"/>
              </a:spcBef>
              <a:buFont typeface="Wingdings"/>
              <a:buChar char=""/>
              <a:tabLst>
                <a:tab pos="390525" algn="l"/>
              </a:tabLst>
            </a:pPr>
            <a:r>
              <a:rPr dirty="0" sz="2300">
                <a:latin typeface="Times New Roman"/>
                <a:cs typeface="Times New Roman"/>
              </a:rPr>
              <a:t>Smooth</a:t>
            </a:r>
            <a:r>
              <a:rPr dirty="0" sz="2300" spc="65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scrolling</a:t>
            </a:r>
            <a:r>
              <a:rPr dirty="0" sz="2300" spc="65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–</a:t>
            </a:r>
            <a:r>
              <a:rPr dirty="0" sz="2300" spc="7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provides</a:t>
            </a:r>
            <a:r>
              <a:rPr dirty="0" sz="2300" spc="65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75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clean</a:t>
            </a:r>
            <a:r>
              <a:rPr dirty="0" sz="2300" spc="80">
                <a:latin typeface="Times New Roman"/>
                <a:cs typeface="Times New Roman"/>
              </a:rPr>
              <a:t>  </a:t>
            </a:r>
            <a:r>
              <a:rPr dirty="0" sz="2300" spc="-10">
                <a:latin typeface="Times New Roman"/>
                <a:cs typeface="Times New Roman"/>
              </a:rPr>
              <a:t>transition 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sz="2300">
                <a:latin typeface="Times New Roman"/>
                <a:cs typeface="Times New Roman"/>
              </a:rPr>
              <a:t>while</a:t>
            </a:r>
            <a:r>
              <a:rPr dirty="0" sz="2300" spc="3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browsing.</a:t>
            </a:r>
            <a:r>
              <a:rPr dirty="0" sz="2300" spc="32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Profile</a:t>
            </a:r>
            <a:r>
              <a:rPr dirty="0" sz="2300" spc="30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image</a:t>
            </a:r>
            <a:r>
              <a:rPr dirty="0" sz="2300" spc="33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–</a:t>
            </a:r>
            <a:r>
              <a:rPr dirty="0" sz="2300" spc="3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adds</a:t>
            </a:r>
            <a:r>
              <a:rPr dirty="0" sz="2300" spc="29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</a:t>
            </a:r>
            <a:r>
              <a:rPr dirty="0" sz="2300" spc="33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personal 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sz="2300">
                <a:latin typeface="Times New Roman"/>
                <a:cs typeface="Times New Roman"/>
              </a:rPr>
              <a:t>touch</a:t>
            </a:r>
            <a:r>
              <a:rPr dirty="0" sz="2300" spc="37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to</a:t>
            </a:r>
            <a:r>
              <a:rPr dirty="0" sz="2300" spc="36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the</a:t>
            </a:r>
            <a:r>
              <a:rPr dirty="0" sz="2300" spc="36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portfolio.</a:t>
            </a:r>
            <a:r>
              <a:rPr dirty="0" sz="2300" spc="36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Education</a:t>
            </a:r>
            <a:r>
              <a:rPr dirty="0" sz="2300" spc="36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section</a:t>
            </a:r>
            <a:r>
              <a:rPr dirty="0" sz="2300" spc="350">
                <a:latin typeface="Times New Roman"/>
                <a:cs typeface="Times New Roman"/>
              </a:rPr>
              <a:t>  </a:t>
            </a:r>
            <a:r>
              <a:rPr dirty="0" sz="2300" spc="-50">
                <a:latin typeface="Times New Roman"/>
                <a:cs typeface="Times New Roman"/>
              </a:rPr>
              <a:t>– </a:t>
            </a:r>
            <a:r>
              <a:rPr dirty="0" sz="2300" spc="-50">
                <a:latin typeface="Times New Roman"/>
                <a:cs typeface="Times New Roman"/>
              </a:rPr>
              <a:t>	</a:t>
            </a:r>
            <a:r>
              <a:rPr dirty="0" sz="2300">
                <a:latin typeface="Times New Roman"/>
                <a:cs typeface="Times New Roman"/>
              </a:rPr>
              <a:t>displays</a:t>
            </a:r>
            <a:r>
              <a:rPr dirty="0" sz="2300" spc="25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my</a:t>
            </a:r>
            <a:r>
              <a:rPr dirty="0" sz="2300" spc="25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academic</a:t>
            </a:r>
            <a:r>
              <a:rPr dirty="0" sz="2300" spc="240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background.</a:t>
            </a:r>
            <a:r>
              <a:rPr dirty="0" sz="2300" spc="27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Simple</a:t>
            </a:r>
            <a:r>
              <a:rPr dirty="0" sz="2300" spc="26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hover 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sz="2300">
                <a:latin typeface="Times New Roman"/>
                <a:cs typeface="Times New Roman"/>
              </a:rPr>
              <a:t>effects</a:t>
            </a:r>
            <a:r>
              <a:rPr dirty="0" sz="2300" spc="22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–</a:t>
            </a:r>
            <a:r>
              <a:rPr dirty="0" sz="2300" spc="240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make</a:t>
            </a:r>
            <a:r>
              <a:rPr dirty="0" sz="2300" spc="229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interaction</a:t>
            </a:r>
            <a:r>
              <a:rPr dirty="0" sz="2300" spc="235">
                <a:latin typeface="Times New Roman"/>
                <a:cs typeface="Times New Roman"/>
              </a:rPr>
              <a:t>  </a:t>
            </a:r>
            <a:r>
              <a:rPr dirty="0" sz="2300">
                <a:latin typeface="Times New Roman"/>
                <a:cs typeface="Times New Roman"/>
              </a:rPr>
              <a:t>lively.</a:t>
            </a:r>
            <a:r>
              <a:rPr dirty="0" sz="2300" spc="225">
                <a:latin typeface="Times New Roman"/>
                <a:cs typeface="Times New Roman"/>
              </a:rPr>
              <a:t>  </a:t>
            </a:r>
            <a:r>
              <a:rPr dirty="0" sz="2300" spc="-10">
                <a:latin typeface="Times New Roman"/>
                <a:cs typeface="Times New Roman"/>
              </a:rPr>
              <a:t>Responsive </a:t>
            </a:r>
            <a:r>
              <a:rPr dirty="0" sz="2300" spc="-10">
                <a:latin typeface="Times New Roman"/>
                <a:cs typeface="Times New Roman"/>
              </a:rPr>
              <a:t>	</a:t>
            </a:r>
            <a:r>
              <a:rPr dirty="0" sz="2300">
                <a:latin typeface="Times New Roman"/>
                <a:cs typeface="Times New Roman"/>
              </a:rPr>
              <a:t>design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– works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well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on mobile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and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desktop.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Hema varshini</dc:creator>
  <dc:title>Microsoft PowerPoint - PPT_FWD_TNSDC_2025[1].pptx</dc:title>
  <dcterms:created xsi:type="dcterms:W3CDTF">2025-09-11T09:46:39Z</dcterms:created>
  <dcterms:modified xsi:type="dcterms:W3CDTF">2025-09-11T09:46:39Z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LastSaved">
    <vt:filetime>2025-09-11T00:00:00Z</vt:filetime>
  </property>
  <property fmtid="{D5CDD505-2E9C-101B-9397-08002B2CF9AE}" pid="4" name="Producer">
    <vt:lpwstr>Microsoft: Print To PDF</vt:lpwstr>
  </property>
</Properties>
</file>