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g"/><Relationship Id="rId3" Type="http://schemas.openxmlformats.org/officeDocument/2006/relationships/image" Target="../media/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g"/><Relationship Id="rId3" Type="http://schemas.openxmlformats.org/officeDocument/2006/relationships/image" Target="../media/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754380" y="2414481"/>
            <a:ext cx="8549640" cy="1666028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508760" y="4404359"/>
            <a:ext cx="7040880" cy="198628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99916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9383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5088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737348" y="1062227"/>
            <a:ext cx="1004569" cy="565404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4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7620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146292" y="4107180"/>
            <a:ext cx="3912233" cy="260921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7620" cmpd="sng" cap="flat">
            <a:solidFill>
              <a:srgbClr val="5ECAED"/>
            </a:solidFill>
            <a:prstDash val="solid"/>
            <a:round/>
          </a:ln>
        </p:spPr>
      </p:sp>
      <p:pic>
        <p:nvPicPr>
          <p:cNvPr id="13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365492" y="1057655"/>
            <a:ext cx="2692905" cy="565861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4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4363211"/>
            <a:ext cx="374904" cy="23530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75812" y="1247574"/>
            <a:ext cx="7706984" cy="104420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06849" y="2581197"/>
            <a:ext cx="6171565" cy="178688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419856" y="7228332"/>
            <a:ext cx="3218688" cy="3886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02919" y="7228332"/>
            <a:ext cx="2313432" cy="3886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361830" y="6395100"/>
            <a:ext cx="149857" cy="1600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900" b="0" i="0" spc="-5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5723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0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737348" y="1062227"/>
            <a:ext cx="1004569" cy="565404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4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7620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10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6146292" y="4107180"/>
            <a:ext cx="3912233" cy="260921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7620" cmpd="sng" cap="flat">
            <a:solidFill>
              <a:srgbClr val="5ECAED"/>
            </a:solidFill>
            <a:prstDash val="solid"/>
            <a:round/>
          </a:ln>
        </p:spPr>
      </p:sp>
      <p:pic>
        <p:nvPicPr>
          <p:cNvPr id="10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365492" y="1057655"/>
            <a:ext cx="2692905" cy="565861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08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4363211"/>
            <a:ext cx="374904" cy="235305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75812" y="1247574"/>
            <a:ext cx="7706984" cy="104420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3419856" y="7228332"/>
            <a:ext cx="3218688" cy="3886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502919" y="7228332"/>
            <a:ext cx="2313432" cy="3886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1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9361830" y="6395100"/>
            <a:ext cx="149857" cy="1600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900" b="0" i="0" spc="-5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245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1262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51860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167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5278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90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5635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2473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6415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737348" y="1062227"/>
            <a:ext cx="1004569" cy="56540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4" y="21598"/>
                </a:lnTo>
              </a:path>
            </a:pathLst>
          </a:custGeom>
          <a:noFill/>
          <a:ln w="7620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6146292" y="4107180"/>
            <a:ext cx="3912233" cy="26092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8"/>
                </a:lnTo>
              </a:path>
            </a:pathLst>
          </a:custGeom>
          <a:noFill/>
          <a:ln w="7620" cmpd="sng" cap="flat">
            <a:solidFill>
              <a:srgbClr val="5ECAED"/>
            </a:solidFill>
            <a:prstDash val="solid"/>
            <a:round/>
          </a:ln>
        </p:spPr>
      </p:sp>
      <p:pic>
        <p:nvPicPr>
          <p:cNvPr id="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365492" y="1057655"/>
            <a:ext cx="2692905" cy="565861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4363211"/>
            <a:ext cx="374904" cy="235305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" name="文本框"/>
          <p:cNvSpPr>
            <a:spLocks noGrp="1"/>
          </p:cNvSpPr>
          <p:nvPr>
            <p:ph type="title"/>
          </p:nvPr>
        </p:nvSpPr>
        <p:spPr>
          <a:xfrm rot="0">
            <a:off x="375812" y="1247574"/>
            <a:ext cx="7706984" cy="10442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body" idx="1"/>
          </p:nvPr>
        </p:nvSpPr>
        <p:spPr>
          <a:xfrm rot="0">
            <a:off x="1006849" y="2581197"/>
            <a:ext cx="6171565" cy="1786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5"/>
          </p:nvPr>
        </p:nvSpPr>
        <p:spPr>
          <a:xfrm rot="0">
            <a:off x="3419856" y="7228332"/>
            <a:ext cx="3218688" cy="3886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6"/>
          </p:nvPr>
        </p:nvSpPr>
        <p:spPr>
          <a:xfrm rot="0">
            <a:off x="502919" y="7228332"/>
            <a:ext cx="2313432" cy="3886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9/16/2025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600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&lt;#&gt;</a:t>
            </a:fld>
            <a:endParaRPr lang="zh-CN" altLang="en-US" sz="900" b="0" i="0" spc="-5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2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image" Target="../media/18.jpg"/><Relationship Id="rId3" Type="http://schemas.openxmlformats.org/officeDocument/2006/relationships/image" Target="../media/19.jpg"/><Relationship Id="rId4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6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image" Target="../media/5.jpg"/><Relationship Id="rId3" Type="http://schemas.openxmlformats.org/officeDocument/2006/relationships/image" Target="../media/6.png"/><Relationship Id="rId4" Type="http://schemas.openxmlformats.org/officeDocument/2006/relationships/image" Target="../media/7.png"/><Relationship Id="rId5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9.jpg"/><Relationship Id="rId3" Type="http://schemas.openxmlformats.org/officeDocument/2006/relationships/image" Target="../media/10.jpg"/><Relationship Id="rId4" Type="http://schemas.openxmlformats.org/officeDocument/2006/relationships/image" Target="../media/7.png"/><Relationship Id="rId5" Type="http://schemas.openxmlformats.org/officeDocument/2006/relationships/image" Target="../media/11.jpg"/><Relationship Id="rId6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6.pn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"/>
          <p:cNvGrpSpPr>
            <a:grpSpLocks/>
          </p:cNvGrpSpPr>
          <p:nvPr/>
        </p:nvGrpSpPr>
        <p:grpSpPr>
          <a:xfrm>
            <a:off x="723900" y="1876043"/>
            <a:ext cx="1437132" cy="1100836"/>
            <a:chOff x="723900" y="1876043"/>
            <a:chExt cx="1437132" cy="1100836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 rot="0">
              <a:off x="723900" y="2103119"/>
              <a:ext cx="1013460" cy="8737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5" y="21586"/>
                  </a:moveTo>
                  <a:lnTo>
                    <a:pt x="4644" y="21586"/>
                  </a:lnTo>
                  <a:lnTo>
                    <a:pt x="0" y="10774"/>
                  </a:lnTo>
                  <a:lnTo>
                    <a:pt x="4644" y="0"/>
                  </a:lnTo>
                  <a:lnTo>
                    <a:pt x="16955" y="0"/>
                  </a:lnTo>
                  <a:lnTo>
                    <a:pt x="21599" y="10774"/>
                  </a:lnTo>
                  <a:lnTo>
                    <a:pt x="16955" y="21586"/>
                  </a:lnTo>
                  <a:close/>
                </a:path>
              </a:pathLst>
            </a:custGeom>
            <a:solidFill>
              <a:srgbClr val="5ECA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1627632" y="1876043"/>
              <a:ext cx="533400" cy="4635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09" y="21588"/>
                  </a:moveTo>
                  <a:lnTo>
                    <a:pt x="4690" y="21588"/>
                  </a:lnTo>
                  <a:lnTo>
                    <a:pt x="0" y="10794"/>
                  </a:lnTo>
                  <a:lnTo>
                    <a:pt x="4690" y="0"/>
                  </a:lnTo>
                  <a:lnTo>
                    <a:pt x="16909" y="0"/>
                  </a:lnTo>
                  <a:lnTo>
                    <a:pt x="21600" y="10794"/>
                  </a:lnTo>
                  <a:lnTo>
                    <a:pt x="16909" y="21588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3" name="曲线"/>
          <p:cNvSpPr>
            <a:spLocks/>
          </p:cNvSpPr>
          <p:nvPr/>
        </p:nvSpPr>
        <p:spPr>
          <a:xfrm rot="0">
            <a:off x="3096767" y="2040636"/>
            <a:ext cx="1374775" cy="11874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52" y="21594"/>
                </a:moveTo>
                <a:lnTo>
                  <a:pt x="4668" y="21594"/>
                </a:lnTo>
                <a:lnTo>
                  <a:pt x="0" y="10782"/>
                </a:lnTo>
                <a:lnTo>
                  <a:pt x="4668" y="0"/>
                </a:lnTo>
                <a:lnTo>
                  <a:pt x="16952" y="0"/>
                </a:lnTo>
                <a:lnTo>
                  <a:pt x="21597" y="10782"/>
                </a:lnTo>
                <a:lnTo>
                  <a:pt x="16952" y="21594"/>
                </a:lnTo>
                <a:close/>
              </a:path>
            </a:pathLst>
          </a:custGeom>
          <a:solidFill>
            <a:srgbClr val="42CFA1"/>
          </a:solidFill>
          <a:ln cmpd="sng" cap="flat">
            <a:noFill/>
            <a:prstDash val="solid"/>
            <a:miter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3136392" y="5372100"/>
            <a:ext cx="597534" cy="5105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67" y="21599"/>
                </a:moveTo>
                <a:lnTo>
                  <a:pt x="4627" y="21599"/>
                </a:lnTo>
                <a:lnTo>
                  <a:pt x="0" y="10831"/>
                </a:lnTo>
                <a:lnTo>
                  <a:pt x="4627" y="0"/>
                </a:lnTo>
                <a:lnTo>
                  <a:pt x="16967" y="0"/>
                </a:lnTo>
                <a:lnTo>
                  <a:pt x="21594" y="10831"/>
                </a:lnTo>
                <a:lnTo>
                  <a:pt x="16967" y="21599"/>
                </a:lnTo>
                <a:close/>
              </a:path>
            </a:pathLst>
          </a:custGeom>
          <a:solidFill>
            <a:srgbClr val="42AF50"/>
          </a:solidFill>
          <a:ln cmpd="sng" cap="flat">
            <a:noFill/>
            <a:prstDash val="solid"/>
            <a:miter/>
          </a:ln>
        </p:spPr>
      </p:sp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3897867" y="1060262"/>
            <a:ext cx="2342515" cy="4019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Digital</a:t>
            </a:r>
            <a:r>
              <a:rPr lang="en-US" altLang="zh-CN" sz="2650" b="1" i="0" u="none" strike="noStrike" kern="0" cap="none" spc="-90" baseline="0">
                <a:solidFill>
                  <a:srgbClr val="0F0F0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650" b="1" i="0" u="none" strike="noStrike" kern="0" cap="none" spc="-10" baseline="0">
                <a:solidFill>
                  <a:srgbClr val="0F0F0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Portfolio</a:t>
            </a:r>
            <a:endParaRPr lang="zh-CN" altLang="en-US" sz="2650" b="1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pic>
        <p:nvPicPr>
          <p:cNvPr id="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6442" y="6394704"/>
            <a:ext cx="62854" cy="1463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7" name="矩形"/>
          <p:cNvSpPr>
            <a:spLocks/>
          </p:cNvSpPr>
          <p:nvPr/>
        </p:nvSpPr>
        <p:spPr>
          <a:xfrm rot="0">
            <a:off x="2171233" y="3801908"/>
            <a:ext cx="6530340" cy="18211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STUDENT</a:t>
            </a:r>
            <a:r>
              <a:rPr lang="en-US" altLang="zh-CN" sz="195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</a:t>
            </a:r>
            <a:r>
              <a:rPr lang="en-US" altLang="zh-CN" sz="1950" b="0" i="0" u="none" strike="noStrike" kern="0" cap="none" spc="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Priyadharshini</a:t>
            </a:r>
            <a:r>
              <a:rPr lang="en-US" altLang="zh-CN" sz="195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</a:t>
            </a:r>
            <a:endParaRPr lang="en-US" altLang="zh-CN" sz="19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REGISTER</a:t>
            </a:r>
            <a:r>
              <a:rPr lang="en-US" altLang="zh-CN" sz="195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</a:t>
            </a:r>
            <a:r>
              <a:rPr lang="en-US" altLang="zh-CN" sz="195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950" b="0" i="0" u="none" strike="noStrike" kern="0" cap="none" spc="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NMID:</a:t>
            </a:r>
            <a:r>
              <a:rPr lang="en-US" altLang="zh-CN" sz="195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222402627</a:t>
            </a:r>
            <a:r>
              <a:rPr lang="en-US" altLang="zh-CN" sz="195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950" b="0" i="0" u="none" strike="noStrike" kern="0" cap="none" spc="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asunm161222402627</a:t>
            </a:r>
            <a:endParaRPr lang="en-US" altLang="zh-CN" sz="19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DEPARTMENT: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Computer Science</a:t>
            </a:r>
            <a:r>
              <a:rPr lang="en-US" altLang="zh-CN" sz="195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95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95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Science</a:t>
            </a:r>
            <a:endParaRPr lang="en-US" altLang="zh-CN" sz="19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238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COLLEGE:</a:t>
            </a:r>
            <a:r>
              <a:rPr lang="en-US" altLang="zh-CN" sz="195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Prince</a:t>
            </a:r>
            <a:r>
              <a:rPr lang="en-US" altLang="zh-CN" sz="195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Shri</a:t>
            </a:r>
            <a:r>
              <a:rPr lang="en-US" altLang="zh-CN" sz="195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Venkateshwara</a:t>
            </a:r>
            <a:r>
              <a:rPr lang="en-US" altLang="zh-CN" sz="195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Arts</a:t>
            </a:r>
            <a:r>
              <a:rPr lang="en-US" altLang="zh-CN" sz="195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95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Science </a:t>
            </a: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College/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Madras</a:t>
            </a:r>
            <a:r>
              <a:rPr lang="en-US" altLang="zh-CN" sz="195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University</a:t>
            </a:r>
            <a:endParaRPr lang="zh-CN" altLang="en-US" sz="19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0" cap="none" spc="-50" baseline="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565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"/>
          <p:cNvSpPr>
            <a:spLocks/>
          </p:cNvSpPr>
          <p:nvPr/>
        </p:nvSpPr>
        <p:spPr>
          <a:xfrm rot="0">
            <a:off x="621812" y="6410875"/>
            <a:ext cx="1358900" cy="1314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900" b="0" i="0" u="none" strike="noStrike" kern="0" cap="none" spc="12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9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900" b="1" i="0" u="none" strike="noStrike" kern="0" cap="none" spc="-8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900" b="1" i="0" u="none" strike="noStrike" kern="0" cap="none" spc="-2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grpSp>
        <p:nvGrpSpPr>
          <p:cNvPr id="118" name="组合"/>
          <p:cNvGrpSpPr>
            <a:grpSpLocks/>
          </p:cNvGrpSpPr>
          <p:nvPr/>
        </p:nvGrpSpPr>
        <p:grpSpPr>
          <a:xfrm>
            <a:off x="5495543" y="2151888"/>
            <a:ext cx="3066287" cy="3920236"/>
            <a:chOff x="5495543" y="2151888"/>
            <a:chExt cx="3066287" cy="3920236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7717536" y="5481828"/>
              <a:ext cx="376555" cy="3784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1" y="21570"/>
                  </a:moveTo>
                  <a:lnTo>
                    <a:pt x="0" y="21570"/>
                  </a:lnTo>
                  <a:lnTo>
                    <a:pt x="0" y="0"/>
                  </a:lnTo>
                  <a:lnTo>
                    <a:pt x="21591" y="0"/>
                  </a:lnTo>
                  <a:lnTo>
                    <a:pt x="21591" y="21570"/>
                  </a:lnTo>
                  <a:close/>
                </a:path>
              </a:pathLst>
            </a:custGeom>
            <a:solidFill>
              <a:srgbClr val="42AF5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5524499" y="2456688"/>
              <a:ext cx="259079" cy="26860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569"/>
                  </a:moveTo>
                  <a:lnTo>
                    <a:pt x="0" y="21569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569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7717536" y="5922264"/>
              <a:ext cx="149860" cy="1498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26" y="21526"/>
                  </a:moveTo>
                  <a:lnTo>
                    <a:pt x="0" y="21526"/>
                  </a:lnTo>
                  <a:lnTo>
                    <a:pt x="0" y="0"/>
                  </a:lnTo>
                  <a:lnTo>
                    <a:pt x="21526" y="0"/>
                  </a:lnTo>
                  <a:lnTo>
                    <a:pt x="21526" y="21526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5495543" y="2151888"/>
              <a:ext cx="3066287" cy="37703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grpSp>
        <p:nvGrpSpPr>
          <p:cNvPr id="121" name="组合"/>
          <p:cNvGrpSpPr>
            <a:grpSpLocks/>
          </p:cNvGrpSpPr>
          <p:nvPr/>
        </p:nvGrpSpPr>
        <p:grpSpPr>
          <a:xfrm>
            <a:off x="0" y="2455164"/>
            <a:ext cx="5394959" cy="4223003"/>
            <a:chOff x="0" y="2455164"/>
            <a:chExt cx="5394959" cy="4223003"/>
          </a:xfrm>
        </p:grpSpPr>
        <p:pic>
          <p:nvPicPr>
            <p:cNvPr id="11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0" y="3857243"/>
              <a:ext cx="2036063" cy="28209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2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1845563" y="2455164"/>
              <a:ext cx="3549396" cy="314705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375812" y="1247574"/>
            <a:ext cx="7706984" cy="536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r>
              <a:rPr lang="en-US" altLang="zh-CN" sz="3500" b="1" i="0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 </a:t>
            </a:r>
            <a:r>
              <a:rPr lang="en-US" altLang="zh-CN" sz="35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SCREENSHOTS</a:t>
            </a:r>
            <a:endParaRPr lang="zh-CN" altLang="en-US" sz="35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971816" y="6398175"/>
            <a:ext cx="116204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900" b="1" i="0" u="none" strike="noStrike" kern="0" cap="none" spc="-5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324773" y="6395100"/>
            <a:ext cx="149225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10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7717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7717534" y="5481828"/>
            <a:ext cx="376555" cy="3784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1" y="21570"/>
                </a:moveTo>
                <a:lnTo>
                  <a:pt x="0" y="21570"/>
                </a:lnTo>
                <a:lnTo>
                  <a:pt x="0" y="0"/>
                </a:lnTo>
                <a:lnTo>
                  <a:pt x="21591" y="0"/>
                </a:lnTo>
                <a:lnTo>
                  <a:pt x="21591" y="21570"/>
                </a:lnTo>
                <a:close/>
              </a:path>
            </a:pathLst>
          </a:custGeom>
          <a:solidFill>
            <a:srgbClr val="42AF50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5524499" y="2456688"/>
            <a:ext cx="259079" cy="2686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9"/>
                </a:moveTo>
                <a:lnTo>
                  <a:pt x="0" y="21569"/>
                </a:lnTo>
                <a:lnTo>
                  <a:pt x="0" y="0"/>
                </a:lnTo>
                <a:lnTo>
                  <a:pt x="21600" y="0"/>
                </a:lnTo>
                <a:lnTo>
                  <a:pt x="21600" y="21569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7717534" y="5922264"/>
            <a:ext cx="149860" cy="1498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26" y="21526"/>
                </a:moveTo>
                <a:lnTo>
                  <a:pt x="0" y="21526"/>
                </a:lnTo>
                <a:lnTo>
                  <a:pt x="0" y="0"/>
                </a:lnTo>
                <a:lnTo>
                  <a:pt x="21526" y="0"/>
                </a:lnTo>
                <a:lnTo>
                  <a:pt x="21526" y="21526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6172" y="6394703"/>
            <a:ext cx="62483" cy="1463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375812" y="1247574"/>
            <a:ext cx="7706984" cy="726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6903" rIns="0" bIns="0" anchor="t" anchorCtr="0">
            <a:prstTxWarp prst="textNoShape"/>
            <a:spAutoFit/>
          </a:bodyPr>
          <a:lstStyle/>
          <a:p>
            <a:pPr marL="258953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39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395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324773" y="6395100"/>
            <a:ext cx="149225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-25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11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006849" y="2581197"/>
            <a:ext cx="6171565" cy="4523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389001" indent="-377190" algn="just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</a:t>
            </a:r>
            <a:r>
              <a:rPr lang="en-US" altLang="zh-CN" sz="2300" b="0" i="0" u="none" strike="noStrike" kern="0" cap="none" spc="5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created</a:t>
            </a:r>
            <a:r>
              <a:rPr lang="en-US" altLang="zh-CN" sz="2300" b="0" i="0" u="none" strike="noStrike" kern="0" cap="none" spc="5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</a:t>
            </a:r>
            <a:r>
              <a:rPr lang="en-US" altLang="zh-CN" sz="2300" b="0" i="0" u="none" strike="noStrike" kern="0" cap="none" spc="5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portfolio</a:t>
            </a:r>
            <a:r>
              <a:rPr lang="en-US" altLang="zh-CN" sz="2300" b="0" i="0" u="none" strike="noStrike" kern="0" cap="none" spc="5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0" cap="none" spc="5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share</a:t>
            </a:r>
            <a:r>
              <a:rPr lang="en-US" altLang="zh-CN" sz="2300" b="0" i="0" u="none" strike="noStrike" kern="0" cap="none" spc="5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my</a:t>
            </a:r>
            <a:r>
              <a:rPr lang="en-US" altLang="zh-CN" sz="2300" b="0" i="0" u="none" strike="noStrike" kern="0" cap="none" spc="5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details.</a:t>
            </a:r>
            <a:r>
              <a:rPr lang="en-US" altLang="zh-CN" sz="2300" b="0" i="0" u="none" strike="noStrike" kern="0" cap="none" spc="5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 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highlights</a:t>
            </a:r>
            <a:r>
              <a:rPr lang="en-US" altLang="zh-CN" sz="23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my</a:t>
            </a:r>
            <a:r>
              <a:rPr lang="en-US" altLang="zh-CN" sz="23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personal,</a:t>
            </a:r>
            <a:r>
              <a:rPr lang="en-US" altLang="zh-CN" sz="23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academic,</a:t>
            </a:r>
            <a:r>
              <a:rPr lang="en-US" altLang="zh-CN" sz="23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skill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areas.</a:t>
            </a:r>
            <a:r>
              <a:rPr lang="en-US" altLang="zh-CN" sz="2300" b="0" i="0" u="none" strike="noStrike" kern="0" cap="none" spc="2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Navigation</a:t>
            </a:r>
            <a:r>
              <a:rPr lang="en-US" altLang="zh-CN" sz="2300" b="0" i="0" u="none" strike="noStrike" kern="0" cap="none" spc="2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3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scrolling</a:t>
            </a:r>
            <a:r>
              <a:rPr lang="en-US" altLang="zh-CN" sz="2300" b="0" i="0" u="none" strike="noStrike" kern="0" cap="none" spc="3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make</a:t>
            </a:r>
            <a:r>
              <a:rPr lang="en-US" altLang="zh-CN" sz="23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300" b="0" i="0" u="none" strike="noStrike" kern="0" cap="none" spc="2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easy</a:t>
            </a:r>
            <a:r>
              <a:rPr lang="en-US" altLang="zh-CN" sz="2300" b="0" i="0" u="none" strike="noStrike" kern="0" cap="none" spc="3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use. The</a:t>
            </a:r>
            <a:r>
              <a:rPr lang="en-US" altLang="zh-CN" sz="2300" b="0" i="0" u="none" strike="noStrike" kern="0" cap="none" spc="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design is</a:t>
            </a:r>
            <a:r>
              <a:rPr lang="en-US" altLang="zh-CN" sz="23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not</a:t>
            </a:r>
            <a:r>
              <a:rPr lang="en-US" altLang="zh-CN" sz="23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complex</a:t>
            </a:r>
            <a:r>
              <a:rPr lang="en-US" altLang="zh-CN" sz="23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but</a:t>
            </a:r>
            <a:r>
              <a:rPr lang="en-US" altLang="zh-CN" sz="23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clear.</a:t>
            </a:r>
            <a:r>
              <a:rPr lang="en-US" altLang="zh-CN" sz="2300" b="0" i="0" u="none" strike="noStrike" kern="0" cap="none" spc="3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It</a:t>
            </a:r>
            <a:r>
              <a:rPr lang="en-US" altLang="zh-CN" sz="23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helps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me</a:t>
            </a:r>
            <a:r>
              <a:rPr lang="en-US" altLang="zh-CN" sz="23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digitally</a:t>
            </a:r>
            <a:r>
              <a:rPr lang="en-US" altLang="zh-CN" sz="23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present</a:t>
            </a:r>
            <a:r>
              <a:rPr lang="en-US" altLang="zh-CN" sz="23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myself.</a:t>
            </a:r>
            <a:endParaRPr lang="en-US" altLang="zh-CN" sz="23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89001" indent="-377190" algn="just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endParaRPr lang="en-US" altLang="zh-CN" sz="23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89001" indent="-377190" algn="just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github link: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https://priyadharshini3161.github.io/TNSDC-FWD-DP/</a:t>
            </a:r>
            <a:endParaRPr lang="en-US" altLang="zh-CN" sz="23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89001" indent="-377190" algn="just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endParaRPr lang="en-US" altLang="zh-CN" sz="23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89001" indent="-377190" algn="just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NM ID:73D39991C916182887D4A84C185B3072</a:t>
            </a:r>
            <a:endParaRPr lang="zh-CN" altLang="en-US" sz="23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2462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/>
          </p:cNvSpPr>
          <p:nvPr/>
        </p:nvSpPr>
        <p:spPr>
          <a:xfrm rot="0">
            <a:off x="0" y="1057655"/>
            <a:ext cx="10058401" cy="56591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33" name="组合"/>
          <p:cNvGrpSpPr>
            <a:grpSpLocks/>
          </p:cNvGrpSpPr>
          <p:nvPr/>
        </p:nvGrpSpPr>
        <p:grpSpPr>
          <a:xfrm>
            <a:off x="6146292" y="1057655"/>
            <a:ext cx="3912233" cy="5658739"/>
            <a:chOff x="6146292" y="1057655"/>
            <a:chExt cx="3912233" cy="565873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7737348" y="1062227"/>
              <a:ext cx="1004569" cy="5654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4" y="21598"/>
                  </a:lnTo>
                </a:path>
              </a:pathLst>
            </a:custGeom>
            <a:noFill/>
            <a:ln w="7620" cmpd="sng" cap="flat">
              <a:solidFill>
                <a:srgbClr val="5ECAED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6146292" y="4107180"/>
              <a:ext cx="3912233" cy="260921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8"/>
                  </a:lnTo>
                </a:path>
              </a:pathLst>
            </a:custGeom>
            <a:noFill/>
            <a:ln w="7620" cmpd="sng" cap="flat">
              <a:solidFill>
                <a:srgbClr val="5ECAED"/>
              </a:solidFill>
              <a:prstDash val="solid"/>
              <a:round/>
            </a:ln>
          </p:spPr>
        </p:sp>
        <p:pic>
          <p:nvPicPr>
            <p:cNvPr id="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365492" y="1057655"/>
              <a:ext cx="2692905" cy="5658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4363211"/>
            <a:ext cx="374904" cy="235305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5" name="曲线"/>
          <p:cNvSpPr>
            <a:spLocks/>
          </p:cNvSpPr>
          <p:nvPr/>
        </p:nvSpPr>
        <p:spPr>
          <a:xfrm rot="0">
            <a:off x="7717534" y="5481828"/>
            <a:ext cx="376555" cy="3784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1" y="21570"/>
                </a:moveTo>
                <a:lnTo>
                  <a:pt x="0" y="21570"/>
                </a:lnTo>
                <a:lnTo>
                  <a:pt x="0" y="0"/>
                </a:lnTo>
                <a:lnTo>
                  <a:pt x="21591" y="0"/>
                </a:lnTo>
                <a:lnTo>
                  <a:pt x="21591" y="21570"/>
                </a:lnTo>
                <a:close/>
              </a:path>
            </a:pathLst>
          </a:custGeom>
          <a:solidFill>
            <a:srgbClr val="42AF50"/>
          </a:solidFill>
          <a:ln cmpd="sng" cap="flat">
            <a:noFill/>
            <a:prstDash val="solid"/>
            <a:miter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5524499" y="2456688"/>
            <a:ext cx="259079" cy="2686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9"/>
                </a:moveTo>
                <a:lnTo>
                  <a:pt x="0" y="21569"/>
                </a:lnTo>
                <a:lnTo>
                  <a:pt x="0" y="0"/>
                </a:lnTo>
                <a:lnTo>
                  <a:pt x="21600" y="0"/>
                </a:lnTo>
                <a:lnTo>
                  <a:pt x="21600" y="21569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37" name="曲线"/>
          <p:cNvSpPr>
            <a:spLocks/>
          </p:cNvSpPr>
          <p:nvPr/>
        </p:nvSpPr>
        <p:spPr>
          <a:xfrm rot="0">
            <a:off x="7717534" y="5922264"/>
            <a:ext cx="149860" cy="1498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26" y="21526"/>
                </a:moveTo>
                <a:lnTo>
                  <a:pt x="0" y="21526"/>
                </a:lnTo>
                <a:lnTo>
                  <a:pt x="0" y="0"/>
                </a:lnTo>
                <a:lnTo>
                  <a:pt x="21526" y="0"/>
                </a:lnTo>
                <a:lnTo>
                  <a:pt x="21526" y="21526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375812" y="1247574"/>
            <a:ext cx="7706984" cy="10213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97471" rIns="0" bIns="0" anchor="t" anchorCtr="0">
            <a:prstTxWarp prst="textNoShape"/>
            <a:spAutoFit/>
          </a:bodyPr>
          <a:lstStyle/>
          <a:p>
            <a:pPr marL="24574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35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5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35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41" name="组合"/>
          <p:cNvGrpSpPr>
            <a:grpSpLocks/>
          </p:cNvGrpSpPr>
          <p:nvPr/>
        </p:nvGrpSpPr>
        <p:grpSpPr>
          <a:xfrm>
            <a:off x="385572" y="6347460"/>
            <a:ext cx="3057143" cy="242315"/>
            <a:chOff x="385572" y="6347460"/>
            <a:chExt cx="3057143" cy="242315"/>
          </a:xfrm>
        </p:grpSpPr>
        <p:pic>
          <p:nvPicPr>
            <p:cNvPr id="3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559308" y="6394704"/>
              <a:ext cx="1767840" cy="16459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385572" y="6347460"/>
              <a:ext cx="3057143" cy="24231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2" name="矩形"/>
          <p:cNvSpPr>
            <a:spLocks/>
          </p:cNvSpPr>
          <p:nvPr/>
        </p:nvSpPr>
        <p:spPr>
          <a:xfrm rot="0">
            <a:off x="1671396" y="3053607"/>
            <a:ext cx="4527550" cy="2037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41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170"/>
              </a:lnSpc>
              <a:spcBef>
                <a:spcPts val="190"/>
              </a:spcBef>
              <a:spcAft>
                <a:spcPts val="0"/>
              </a:spcAft>
              <a:buNone/>
              <a:tabLst>
                <a:tab pos="1517650" algn="l"/>
                <a:tab pos="2111375" algn="l"/>
                <a:tab pos="3375025" algn="l"/>
              </a:tabLst>
            </a:pP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Title:</a:t>
            </a:r>
            <a:r>
              <a:rPr lang="en-US" altLang="zh-CN" sz="2650" b="0" i="0" u="none" strike="noStrike" kern="0" cap="none" spc="-1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Digital</a:t>
            </a:r>
            <a:r>
              <a:rPr lang="en-US" altLang="zh-CN" sz="2650" b="0" i="0" u="none" strike="noStrike" kern="0" cap="none" spc="-1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Portfolio</a:t>
            </a:r>
            <a:r>
              <a:rPr lang="en-US" altLang="zh-CN" sz="2650" b="0" i="0" u="none" strike="noStrike" kern="0" cap="none" spc="-1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Website Subtitle: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65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6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simple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6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personal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portfolio</a:t>
            </a:r>
            <a:r>
              <a:rPr lang="en-US" altLang="zh-CN" sz="26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using</a:t>
            </a:r>
            <a:r>
              <a:rPr lang="en-US" altLang="zh-CN" sz="26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HTML,</a:t>
            </a:r>
            <a:r>
              <a:rPr lang="en-US" altLang="zh-CN" sz="265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CSS,</a:t>
            </a:r>
            <a:r>
              <a:rPr lang="en-US" altLang="zh-CN" sz="265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 </a:t>
            </a:r>
            <a:r>
              <a:rPr lang="en-US" altLang="zh-CN" sz="26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JavaScript</a:t>
            </a:r>
            <a:endParaRPr lang="zh-CN" altLang="en-US" sz="26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2</a:t>
            </a:fld>
            <a:endParaRPr lang="zh-CN" altLang="en-US" sz="900" b="0" i="0" u="none" strike="noStrike" kern="0" cap="none" spc="-50" baseline="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7900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曲线"/>
          <p:cNvSpPr>
            <a:spLocks/>
          </p:cNvSpPr>
          <p:nvPr/>
        </p:nvSpPr>
        <p:spPr>
          <a:xfrm rot="0">
            <a:off x="0" y="1082039"/>
            <a:ext cx="10058401" cy="56343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0F0F0"/>
          </a:solidFill>
          <a:ln cmpd="sng" cap="flat">
            <a:noFill/>
            <a:prstDash val="solid"/>
            <a:miter/>
          </a:ln>
        </p:spPr>
      </p:sp>
      <p:grpSp>
        <p:nvGrpSpPr>
          <p:cNvPr id="48" name="组合"/>
          <p:cNvGrpSpPr>
            <a:grpSpLocks/>
          </p:cNvGrpSpPr>
          <p:nvPr/>
        </p:nvGrpSpPr>
        <p:grpSpPr>
          <a:xfrm>
            <a:off x="6146292" y="1057655"/>
            <a:ext cx="3912233" cy="5658739"/>
            <a:chOff x="6146292" y="1057655"/>
            <a:chExt cx="3912233" cy="5658739"/>
          </a:xfrm>
        </p:grpSpPr>
        <p:sp>
          <p:nvSpPr>
            <p:cNvPr id="45" name="曲线"/>
            <p:cNvSpPr>
              <a:spLocks/>
            </p:cNvSpPr>
            <p:nvPr/>
          </p:nvSpPr>
          <p:spPr>
            <a:xfrm rot="0">
              <a:off x="7737348" y="1062227"/>
              <a:ext cx="1004569" cy="56540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4" y="21598"/>
                  </a:lnTo>
                </a:path>
              </a:pathLst>
            </a:custGeom>
            <a:noFill/>
            <a:ln w="7620" cmpd="sng" cap="flat">
              <a:solidFill>
                <a:srgbClr val="5ECAED"/>
              </a:solidFill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 rot="0">
              <a:off x="6146292" y="4107180"/>
              <a:ext cx="3912233" cy="260921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8"/>
                  </a:lnTo>
                </a:path>
              </a:pathLst>
            </a:custGeom>
            <a:noFill/>
            <a:ln w="7620" cmpd="sng" cap="flat">
              <a:solidFill>
                <a:srgbClr val="5ECAED"/>
              </a:solidFill>
              <a:prstDash val="solid"/>
              <a:round/>
            </a:ln>
          </p:spPr>
        </p:sp>
        <p:pic>
          <p:nvPicPr>
            <p:cNvPr id="4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365492" y="1057655"/>
              <a:ext cx="2692905" cy="565861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4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4363211"/>
            <a:ext cx="374904" cy="235305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0" name="矩形"/>
          <p:cNvSpPr>
            <a:spLocks/>
          </p:cNvSpPr>
          <p:nvPr/>
        </p:nvSpPr>
        <p:spPr>
          <a:xfrm rot="0">
            <a:off x="621812" y="6410875"/>
            <a:ext cx="1453515" cy="1314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3/21/2024</a:t>
            </a:r>
            <a:r>
              <a:rPr lang="en-US" altLang="zh-CN" sz="900" b="0" i="0" u="none" strike="noStrike" kern="0" cap="none" spc="12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 </a:t>
            </a:r>
            <a:r>
              <a:rPr lang="en-US" altLang="zh-CN" sz="9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Annual</a:t>
            </a:r>
            <a:r>
              <a:rPr lang="en-US" altLang="zh-CN" sz="900" b="1" i="0" u="none" strike="noStrike" kern="0" cap="none" spc="-8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 </a:t>
            </a:r>
            <a:r>
              <a:rPr lang="en-US" altLang="zh-CN" sz="900" b="1" i="0" u="none" strike="noStrike" kern="0" cap="none" spc="-10" baseline="0">
                <a:solidFill>
                  <a:srgbClr val="2D83C3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Review</a:t>
            </a:r>
            <a:endParaRPr lang="zh-CN" altLang="en-US" sz="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51" name="曲线"/>
          <p:cNvSpPr>
            <a:spLocks/>
          </p:cNvSpPr>
          <p:nvPr/>
        </p:nvSpPr>
        <p:spPr>
          <a:xfrm rot="0">
            <a:off x="6074664" y="1427987"/>
            <a:ext cx="299084" cy="2990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85" y="21571"/>
                </a:moveTo>
                <a:lnTo>
                  <a:pt x="7923" y="21132"/>
                </a:lnTo>
                <a:lnTo>
                  <a:pt x="5392" y="20030"/>
                </a:lnTo>
                <a:lnTo>
                  <a:pt x="3190" y="18379"/>
                </a:lnTo>
                <a:lnTo>
                  <a:pt x="440" y="13647"/>
                </a:lnTo>
                <a:lnTo>
                  <a:pt x="0" y="10785"/>
                </a:lnTo>
                <a:lnTo>
                  <a:pt x="440" y="7923"/>
                </a:lnTo>
                <a:lnTo>
                  <a:pt x="1539" y="5283"/>
                </a:lnTo>
                <a:lnTo>
                  <a:pt x="5392" y="1429"/>
                </a:lnTo>
                <a:lnTo>
                  <a:pt x="7923" y="330"/>
                </a:lnTo>
                <a:lnTo>
                  <a:pt x="10785" y="0"/>
                </a:lnTo>
                <a:lnTo>
                  <a:pt x="13646" y="330"/>
                </a:lnTo>
                <a:lnTo>
                  <a:pt x="16289" y="1429"/>
                </a:lnTo>
                <a:lnTo>
                  <a:pt x="20141" y="5283"/>
                </a:lnTo>
                <a:lnTo>
                  <a:pt x="21241" y="7923"/>
                </a:lnTo>
                <a:lnTo>
                  <a:pt x="21571" y="10785"/>
                </a:lnTo>
                <a:lnTo>
                  <a:pt x="21241" y="13647"/>
                </a:lnTo>
                <a:lnTo>
                  <a:pt x="20141" y="16179"/>
                </a:lnTo>
                <a:lnTo>
                  <a:pt x="18380" y="18379"/>
                </a:lnTo>
                <a:lnTo>
                  <a:pt x="13646" y="21132"/>
                </a:lnTo>
                <a:lnTo>
                  <a:pt x="10785" y="21571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9084564" y="5686044"/>
            <a:ext cx="535305" cy="5353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61" y="21584"/>
                </a:moveTo>
                <a:lnTo>
                  <a:pt x="9223" y="21460"/>
                </a:lnTo>
                <a:lnTo>
                  <a:pt x="7685" y="21153"/>
                </a:lnTo>
                <a:lnTo>
                  <a:pt x="4919" y="19861"/>
                </a:lnTo>
                <a:lnTo>
                  <a:pt x="3689" y="18939"/>
                </a:lnTo>
                <a:lnTo>
                  <a:pt x="1720" y="16665"/>
                </a:lnTo>
                <a:lnTo>
                  <a:pt x="490" y="13897"/>
                </a:lnTo>
                <a:lnTo>
                  <a:pt x="0" y="10823"/>
                </a:lnTo>
                <a:lnTo>
                  <a:pt x="121" y="9223"/>
                </a:lnTo>
                <a:lnTo>
                  <a:pt x="490" y="7686"/>
                </a:lnTo>
                <a:lnTo>
                  <a:pt x="1720" y="4919"/>
                </a:lnTo>
                <a:lnTo>
                  <a:pt x="3689" y="2704"/>
                </a:lnTo>
                <a:lnTo>
                  <a:pt x="4919" y="1782"/>
                </a:lnTo>
                <a:lnTo>
                  <a:pt x="6272" y="1045"/>
                </a:lnTo>
                <a:lnTo>
                  <a:pt x="9223" y="122"/>
                </a:lnTo>
                <a:lnTo>
                  <a:pt x="10761" y="0"/>
                </a:lnTo>
                <a:lnTo>
                  <a:pt x="12359" y="122"/>
                </a:lnTo>
                <a:lnTo>
                  <a:pt x="13896" y="490"/>
                </a:lnTo>
                <a:lnTo>
                  <a:pt x="16665" y="1782"/>
                </a:lnTo>
                <a:lnTo>
                  <a:pt x="18939" y="3751"/>
                </a:lnTo>
                <a:lnTo>
                  <a:pt x="20539" y="6271"/>
                </a:lnTo>
                <a:lnTo>
                  <a:pt x="21460" y="9223"/>
                </a:lnTo>
                <a:lnTo>
                  <a:pt x="21583" y="10823"/>
                </a:lnTo>
                <a:lnTo>
                  <a:pt x="21460" y="12420"/>
                </a:lnTo>
                <a:lnTo>
                  <a:pt x="20539" y="15373"/>
                </a:lnTo>
                <a:lnTo>
                  <a:pt x="18939" y="17893"/>
                </a:lnTo>
                <a:lnTo>
                  <a:pt x="16665" y="19861"/>
                </a:lnTo>
                <a:lnTo>
                  <a:pt x="15312" y="20600"/>
                </a:lnTo>
                <a:lnTo>
                  <a:pt x="12359" y="21460"/>
                </a:lnTo>
                <a:lnTo>
                  <a:pt x="10761" y="21584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811767" y="6112764"/>
            <a:ext cx="216406" cy="216406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56" name="组合"/>
          <p:cNvGrpSpPr>
            <a:grpSpLocks/>
          </p:cNvGrpSpPr>
          <p:nvPr/>
        </p:nvGrpSpPr>
        <p:grpSpPr>
          <a:xfrm>
            <a:off x="39623" y="4209288"/>
            <a:ext cx="3403091" cy="2482594"/>
            <a:chOff x="39623" y="4209288"/>
            <a:chExt cx="3403091" cy="2482594"/>
          </a:xfrm>
        </p:grpSpPr>
        <p:pic>
          <p:nvPicPr>
            <p:cNvPr id="54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385571" y="6347460"/>
              <a:ext cx="3057143" cy="24231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5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39623" y="4209288"/>
              <a:ext cx="1431035" cy="248259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7" name="文本框"/>
          <p:cNvSpPr>
            <a:spLocks noGrp="1"/>
          </p:cNvSpPr>
          <p:nvPr>
            <p:ph type="title"/>
          </p:nvPr>
        </p:nvSpPr>
        <p:spPr>
          <a:xfrm rot="0">
            <a:off x="609074" y="1409130"/>
            <a:ext cx="1948814" cy="6140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97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39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395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3</a:t>
            </a:fld>
            <a:endParaRPr lang="zh-CN" altLang="en-US" sz="900" b="0" i="0" u="none" strike="noStrike" kern="0" cap="none" spc="-50" baseline="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2134543" y="2283906"/>
            <a:ext cx="3531235" cy="37928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233045" indent="-22225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AutoNum type="arabicPeriod"/>
              <a:tabLst>
                <a:tab pos="233045" algn="l"/>
              </a:tabLst>
            </a:pP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Problem</a:t>
            </a:r>
            <a:r>
              <a:rPr lang="en-US" altLang="zh-CN" sz="2300" b="0" i="0" u="none" strike="noStrike" kern="0" cap="none" spc="-3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Statement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33045" indent="-22225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233045" algn="l"/>
              </a:tabLst>
            </a:pP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Project</a:t>
            </a:r>
            <a:r>
              <a:rPr lang="en-US" altLang="zh-CN" sz="2300" b="0" i="0" u="none" strike="noStrike" kern="0" cap="none" spc="-2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Overview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233045" indent="-22225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233045" algn="l"/>
              </a:tabLst>
            </a:pP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300" b="0" i="0" u="none" strike="noStrike" kern="0" cap="none" spc="-15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-190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233045" algn="l"/>
              </a:tabLst>
            </a:pP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Tools</a:t>
            </a:r>
            <a:r>
              <a:rPr lang="en-US" altLang="zh-CN" sz="2300" b="0" i="0" u="none" strike="noStrike" kern="0" cap="none" spc="-8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105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Technologies </a:t>
            </a: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5.Portfolio</a:t>
            </a:r>
            <a:r>
              <a:rPr lang="en-US" altLang="zh-CN" sz="2300" b="0" i="0" u="none" strike="noStrike" kern="0" cap="none" spc="-3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design</a:t>
            </a:r>
            <a:r>
              <a:rPr lang="en-US" altLang="zh-CN" sz="2300" b="0" i="0" u="none" strike="noStrike" kern="0" cap="none" spc="-25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 </a:t>
            </a: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Layout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6.Features</a:t>
            </a: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3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Functionality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7.Results</a:t>
            </a:r>
            <a:r>
              <a:rPr lang="en-US" altLang="zh-CN" sz="2300" b="0" i="0" u="none" strike="noStrike" kern="0" cap="none" spc="-3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45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Screenshots 8.Conclusion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0" cap="none" spc="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9.Github</a:t>
            </a:r>
            <a:r>
              <a:rPr lang="en-US" altLang="zh-CN" sz="2300" b="0" i="0" u="none" strike="noStrike" kern="0" cap="none" spc="-25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0" baseline="0">
                <a:solidFill>
                  <a:srgbClr val="0C0C0C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Link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5959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曲线"/>
          <p:cNvSpPr>
            <a:spLocks/>
          </p:cNvSpPr>
          <p:nvPr/>
        </p:nvSpPr>
        <p:spPr>
          <a:xfrm rot="0">
            <a:off x="7717534" y="5481828"/>
            <a:ext cx="376555" cy="3784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1" y="21570"/>
                </a:moveTo>
                <a:lnTo>
                  <a:pt x="0" y="21570"/>
                </a:lnTo>
                <a:lnTo>
                  <a:pt x="0" y="0"/>
                </a:lnTo>
                <a:lnTo>
                  <a:pt x="21591" y="0"/>
                </a:lnTo>
                <a:lnTo>
                  <a:pt x="21591" y="21570"/>
                </a:lnTo>
                <a:close/>
              </a:path>
            </a:pathLst>
          </a:custGeom>
          <a:solidFill>
            <a:srgbClr val="42AF50"/>
          </a:solidFill>
          <a:ln cmpd="sng" cap="flat">
            <a:noFill/>
            <a:prstDash val="solid"/>
            <a:miter/>
          </a:ln>
        </p:spPr>
      </p:sp>
      <p:grpSp>
        <p:nvGrpSpPr>
          <p:cNvPr id="63" name="组合"/>
          <p:cNvGrpSpPr>
            <a:grpSpLocks/>
          </p:cNvGrpSpPr>
          <p:nvPr/>
        </p:nvGrpSpPr>
        <p:grpSpPr>
          <a:xfrm>
            <a:off x="6588252" y="3473196"/>
            <a:ext cx="2290571" cy="2697480"/>
            <a:chOff x="6588252" y="3473196"/>
            <a:chExt cx="2290571" cy="2697480"/>
          </a:xfrm>
        </p:grpSpPr>
        <p:sp>
          <p:nvSpPr>
            <p:cNvPr id="61" name="曲线"/>
            <p:cNvSpPr>
              <a:spLocks/>
            </p:cNvSpPr>
            <p:nvPr/>
          </p:nvSpPr>
          <p:spPr>
            <a:xfrm rot="0">
              <a:off x="7717536" y="5922264"/>
              <a:ext cx="149860" cy="1498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26" y="21526"/>
                  </a:moveTo>
                  <a:lnTo>
                    <a:pt x="0" y="21526"/>
                  </a:lnTo>
                  <a:lnTo>
                    <a:pt x="0" y="0"/>
                  </a:lnTo>
                  <a:lnTo>
                    <a:pt x="21526" y="0"/>
                  </a:lnTo>
                  <a:lnTo>
                    <a:pt x="21526" y="21526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588252" y="3473196"/>
              <a:ext cx="2290571" cy="269748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4" name="曲线"/>
          <p:cNvSpPr>
            <a:spLocks/>
          </p:cNvSpPr>
          <p:nvPr/>
        </p:nvSpPr>
        <p:spPr>
          <a:xfrm rot="0">
            <a:off x="5524499" y="2456688"/>
            <a:ext cx="259079" cy="2686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9"/>
                </a:moveTo>
                <a:lnTo>
                  <a:pt x="0" y="21569"/>
                </a:lnTo>
                <a:lnTo>
                  <a:pt x="0" y="0"/>
                </a:lnTo>
                <a:lnTo>
                  <a:pt x="21600" y="0"/>
                </a:lnTo>
                <a:lnTo>
                  <a:pt x="21600" y="21569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86752" y="1522011"/>
            <a:ext cx="4650105" cy="536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2250440" algn="l"/>
              </a:tabLst>
            </a:pPr>
            <a:r>
              <a:rPr lang="en-US" altLang="zh-CN" sz="35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3500" b="1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35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6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76442" y="6394704"/>
            <a:ext cx="62854" cy="1463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7" name="矩形"/>
          <p:cNvSpPr>
            <a:spLocks/>
          </p:cNvSpPr>
          <p:nvPr/>
        </p:nvSpPr>
        <p:spPr>
          <a:xfrm rot="0">
            <a:off x="599977" y="2559310"/>
            <a:ext cx="6367145" cy="30975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387350" indent="-375285" algn="just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88620" algn="l"/>
              </a:tabLst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Students</a:t>
            </a:r>
            <a:r>
              <a:rPr lang="en-US" altLang="zh-CN" sz="23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204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3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seekers</a:t>
            </a:r>
            <a:r>
              <a:rPr lang="en-US" altLang="zh-CN" sz="23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often</a:t>
            </a:r>
            <a:r>
              <a:rPr lang="en-US" altLang="zh-CN" sz="23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rely</a:t>
            </a:r>
            <a:r>
              <a:rPr lang="en-US" altLang="zh-CN" sz="2300" b="0" i="0" u="none" strike="noStrike" kern="0" cap="none" spc="2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only</a:t>
            </a:r>
            <a:r>
              <a:rPr lang="en-US" altLang="zh-CN" sz="2300" b="0" i="0" u="none" strike="noStrike" kern="0" cap="none" spc="2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 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resumes</a:t>
            </a:r>
            <a:r>
              <a:rPr lang="en-US" altLang="zh-CN" sz="2300" b="0" i="0" u="none" strike="noStrike" kern="0" cap="none" spc="5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0" cap="none" spc="49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showcase</a:t>
            </a:r>
            <a:r>
              <a:rPr lang="en-US" altLang="zh-CN" sz="2300" b="0" i="0" u="none" strike="noStrike" kern="0" cap="none" spc="5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skills.</a:t>
            </a:r>
            <a:r>
              <a:rPr lang="en-US" altLang="zh-CN" sz="2300" b="0" i="0" u="none" strike="noStrike" kern="0" cap="none" spc="49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Traditional</a:t>
            </a:r>
            <a:r>
              <a:rPr lang="en-US" altLang="zh-CN" sz="2300" b="0" i="0" u="none" strike="noStrike" kern="0" cap="none" spc="5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resumes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lack</a:t>
            </a:r>
            <a:r>
              <a:rPr lang="en-US" altLang="zh-CN" sz="23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interactivity</a:t>
            </a:r>
            <a:r>
              <a:rPr lang="en-US" altLang="zh-CN" sz="23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creativity.</a:t>
            </a:r>
            <a:r>
              <a:rPr lang="en-US" altLang="zh-CN" sz="2300" b="0" i="0" u="none" strike="noStrike" kern="0" cap="none" spc="-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Recruiters</a:t>
            </a:r>
            <a:r>
              <a:rPr lang="en-US" altLang="zh-CN" sz="23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struggle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accurately</a:t>
            </a:r>
            <a:r>
              <a:rPr lang="en-US" altLang="zh-CN" sz="2300" b="0" i="0" u="none" strike="noStrike" kern="0" cap="none" spc="2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assess</a:t>
            </a:r>
            <a:r>
              <a:rPr lang="en-US" altLang="zh-CN" sz="23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true</a:t>
            </a:r>
            <a:r>
              <a:rPr lang="en-US" altLang="zh-CN" sz="23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potential.</a:t>
            </a:r>
            <a:r>
              <a:rPr lang="en-US" altLang="zh-CN" sz="2300" b="0" i="0" u="none" strike="noStrike" kern="0" cap="none" spc="2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3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digital 	portfolio</a:t>
            </a:r>
            <a:r>
              <a:rPr lang="en-US" altLang="zh-CN" sz="23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can</a:t>
            </a:r>
            <a:r>
              <a:rPr lang="en-US" altLang="zh-CN" sz="23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effectively</a:t>
            </a:r>
            <a:r>
              <a:rPr lang="en-US" altLang="zh-CN" sz="23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bridge</a:t>
            </a:r>
            <a:r>
              <a:rPr lang="en-US" altLang="zh-CN" sz="23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this</a:t>
            </a:r>
            <a:r>
              <a:rPr lang="en-US" altLang="zh-CN" sz="2300" b="0" i="0" u="none" strike="noStrike" kern="0" cap="none" spc="-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gap.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0" cap="none" spc="-50" baseline="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2837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曲线"/>
          <p:cNvSpPr>
            <a:spLocks/>
          </p:cNvSpPr>
          <p:nvPr/>
        </p:nvSpPr>
        <p:spPr>
          <a:xfrm rot="0">
            <a:off x="7717534" y="5481828"/>
            <a:ext cx="376555" cy="3784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1" y="21570"/>
                </a:moveTo>
                <a:lnTo>
                  <a:pt x="0" y="21570"/>
                </a:lnTo>
                <a:lnTo>
                  <a:pt x="0" y="0"/>
                </a:lnTo>
                <a:lnTo>
                  <a:pt x="21591" y="0"/>
                </a:lnTo>
                <a:lnTo>
                  <a:pt x="21591" y="21570"/>
                </a:lnTo>
                <a:close/>
              </a:path>
            </a:pathLst>
          </a:custGeom>
          <a:solidFill>
            <a:srgbClr val="42AF50"/>
          </a:solid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141464" y="3236975"/>
            <a:ext cx="2916935" cy="3154678"/>
            <a:chOff x="7141464" y="3236975"/>
            <a:chExt cx="2916935" cy="3154678"/>
          </a:xfrm>
        </p:grpSpPr>
        <p:sp>
          <p:nvSpPr>
            <p:cNvPr id="70" name="曲线"/>
            <p:cNvSpPr>
              <a:spLocks/>
            </p:cNvSpPr>
            <p:nvPr/>
          </p:nvSpPr>
          <p:spPr>
            <a:xfrm rot="0">
              <a:off x="7717534" y="5922264"/>
              <a:ext cx="149860" cy="1498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26" y="21526"/>
                  </a:moveTo>
                  <a:lnTo>
                    <a:pt x="0" y="21526"/>
                  </a:lnTo>
                  <a:lnTo>
                    <a:pt x="0" y="0"/>
                  </a:lnTo>
                  <a:lnTo>
                    <a:pt x="21526" y="0"/>
                  </a:lnTo>
                  <a:lnTo>
                    <a:pt x="21526" y="21526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7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141464" y="3236975"/>
              <a:ext cx="2916935" cy="31546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3" name="曲线"/>
          <p:cNvSpPr>
            <a:spLocks/>
          </p:cNvSpPr>
          <p:nvPr/>
        </p:nvSpPr>
        <p:spPr>
          <a:xfrm rot="0">
            <a:off x="5524499" y="2456688"/>
            <a:ext cx="259079" cy="2686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9"/>
                </a:moveTo>
                <a:lnTo>
                  <a:pt x="0" y="21569"/>
                </a:lnTo>
                <a:lnTo>
                  <a:pt x="0" y="0"/>
                </a:lnTo>
                <a:lnTo>
                  <a:pt x="21600" y="0"/>
                </a:lnTo>
                <a:lnTo>
                  <a:pt x="21600" y="21569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609180" y="1732347"/>
            <a:ext cx="4348480" cy="536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2183765" algn="l"/>
              </a:tabLst>
            </a:pPr>
            <a:r>
              <a:rPr lang="en-US" altLang="zh-CN" sz="35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35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35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7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76442" y="6394704"/>
            <a:ext cx="62854" cy="1463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6" name="矩形"/>
          <p:cNvSpPr>
            <a:spLocks/>
          </p:cNvSpPr>
          <p:nvPr/>
        </p:nvSpPr>
        <p:spPr>
          <a:xfrm rot="0">
            <a:off x="685364" y="2738137"/>
            <a:ext cx="7045959" cy="24396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3495" rIns="0" bIns="0" anchor="t" anchorCtr="0">
            <a:prstTxWarp prst="textNoShape"/>
            <a:spAutoFit/>
          </a:bodyPr>
          <a:lstStyle/>
          <a:p>
            <a:pPr marL="248158" indent="-236220" algn="just">
              <a:lnSpc>
                <a:spcPts val="3170"/>
              </a:lnSpc>
              <a:spcBef>
                <a:spcPts val="185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248158" algn="l"/>
                <a:tab pos="341630" algn="l"/>
              </a:tabLst>
            </a:pP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Academic</a:t>
            </a:r>
            <a:r>
              <a:rPr lang="en-US" altLang="zh-CN" sz="2650" b="0" i="0" u="none" strike="noStrike" kern="0" cap="none" spc="3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Journey</a:t>
            </a:r>
            <a:r>
              <a:rPr lang="en-US" altLang="zh-CN" sz="265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Portfolio</a:t>
            </a:r>
            <a:r>
              <a:rPr lang="en-US" altLang="zh-CN" sz="2650" b="0" i="0" u="none" strike="noStrike" kern="0" cap="none" spc="3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This</a:t>
            </a:r>
            <a:r>
              <a:rPr lang="en-US" altLang="zh-CN" sz="265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highlights</a:t>
            </a:r>
            <a:r>
              <a:rPr lang="en-US" altLang="zh-CN" sz="2650" b="0" i="0" u="none" strike="noStrike" kern="0" cap="none" spc="3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my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educational</a:t>
            </a:r>
            <a:r>
              <a:rPr lang="en-US" altLang="zh-CN" sz="2650" b="0" i="0" u="none" strike="noStrike" kern="0" cap="none" spc="4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path,</a:t>
            </a:r>
            <a:r>
              <a:rPr lang="en-US" altLang="zh-CN" sz="2650" b="0" i="0" u="none" strike="noStrike" kern="0" cap="none" spc="4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starting</a:t>
            </a:r>
            <a:r>
              <a:rPr lang="en-US" altLang="zh-CN" sz="2650" b="0" i="0" u="none" strike="noStrike" kern="0" cap="none" spc="4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from</a:t>
            </a:r>
            <a:r>
              <a:rPr lang="en-US" altLang="zh-CN" sz="2650" b="0" i="0" u="none" strike="noStrike" kern="0" cap="none" spc="459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schooling</a:t>
            </a:r>
            <a:r>
              <a:rPr lang="en-US" altLang="zh-CN" sz="2650" b="0" i="0" u="none" strike="noStrike" kern="0" cap="none" spc="4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650" b="0" i="0" u="none" strike="noStrike" kern="0" cap="none" spc="4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6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my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Data</a:t>
            </a:r>
            <a:r>
              <a:rPr lang="en-US" altLang="zh-CN" sz="265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Science</a:t>
            </a:r>
            <a:r>
              <a:rPr lang="en-US" altLang="zh-CN" sz="265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degree.</a:t>
            </a:r>
            <a:r>
              <a:rPr lang="en-US" altLang="zh-CN" sz="265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It</a:t>
            </a:r>
            <a:r>
              <a:rPr lang="en-US" altLang="zh-CN" sz="265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includes</a:t>
            </a:r>
            <a:r>
              <a:rPr lang="en-US" altLang="zh-CN" sz="2650" b="0" i="0" u="none" strike="noStrike" kern="0" cap="none" spc="254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About</a:t>
            </a:r>
            <a:r>
              <a:rPr lang="en-US" altLang="zh-CN" sz="2650" b="0" i="0" u="none" strike="noStrike" kern="0" cap="none" spc="2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Me,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Education,</a:t>
            </a:r>
            <a:r>
              <a:rPr lang="en-US" altLang="zh-CN" sz="2650" b="0" i="0" u="none" strike="noStrike" kern="0" cap="none" spc="2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Skills,</a:t>
            </a:r>
            <a:r>
              <a:rPr lang="en-US" altLang="zh-CN" sz="265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Hobbies,</a:t>
            </a:r>
            <a:r>
              <a:rPr lang="en-US" altLang="zh-CN" sz="265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Contact,</a:t>
            </a:r>
            <a:r>
              <a:rPr lang="en-US" altLang="zh-CN" sz="265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650" b="0" i="0" u="none" strike="noStrike" kern="0" cap="none" spc="2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my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profile</a:t>
            </a:r>
            <a:r>
              <a:rPr lang="en-US" altLang="zh-CN" sz="265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image</a:t>
            </a:r>
            <a:r>
              <a:rPr lang="en-US" altLang="zh-CN" sz="265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65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present</a:t>
            </a:r>
            <a:r>
              <a:rPr lang="en-US" altLang="zh-CN" sz="265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65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complete</a:t>
            </a:r>
            <a:r>
              <a:rPr lang="en-US" altLang="zh-CN" sz="2650" b="0" i="0" u="none" strike="noStrike" kern="0" cap="none" spc="9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65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academic journey.</a:t>
            </a:r>
            <a:endParaRPr lang="zh-CN" altLang="en-US" sz="26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77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0" cap="none" spc="-50" baseline="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3878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曲线"/>
          <p:cNvSpPr>
            <a:spLocks/>
          </p:cNvSpPr>
          <p:nvPr/>
        </p:nvSpPr>
        <p:spPr>
          <a:xfrm rot="0">
            <a:off x="7717534" y="5481828"/>
            <a:ext cx="376555" cy="3784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1" y="21570"/>
                </a:moveTo>
                <a:lnTo>
                  <a:pt x="0" y="21570"/>
                </a:lnTo>
                <a:lnTo>
                  <a:pt x="0" y="0"/>
                </a:lnTo>
                <a:lnTo>
                  <a:pt x="21591" y="0"/>
                </a:lnTo>
                <a:lnTo>
                  <a:pt x="21591" y="21570"/>
                </a:lnTo>
                <a:close/>
              </a:path>
            </a:pathLst>
          </a:custGeom>
          <a:solidFill>
            <a:srgbClr val="42AF50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5524499" y="2456688"/>
            <a:ext cx="259079" cy="2686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9"/>
                </a:moveTo>
                <a:lnTo>
                  <a:pt x="0" y="21569"/>
                </a:lnTo>
                <a:lnTo>
                  <a:pt x="0" y="0"/>
                </a:lnTo>
                <a:lnTo>
                  <a:pt x="21600" y="0"/>
                </a:lnTo>
                <a:lnTo>
                  <a:pt x="21600" y="21569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7717534" y="5922264"/>
            <a:ext cx="149860" cy="1498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26" y="21526"/>
                </a:moveTo>
                <a:lnTo>
                  <a:pt x="0" y="21526"/>
                </a:lnTo>
                <a:lnTo>
                  <a:pt x="0" y="0"/>
                </a:lnTo>
                <a:lnTo>
                  <a:pt x="21526" y="0"/>
                </a:lnTo>
                <a:lnTo>
                  <a:pt x="21526" y="21526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375812" y="1247574"/>
            <a:ext cx="7706984" cy="9400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49521" rIns="0" bIns="0" anchor="t" anchorCtr="0">
            <a:prstTxWarp prst="textNoShape"/>
            <a:spAutoFit/>
          </a:bodyPr>
          <a:lstStyle/>
          <a:p>
            <a:pPr marL="213995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26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2650" b="1" i="0" u="none" strike="noStrike" kern="0" cap="none" spc="-2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6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2650" b="1" i="0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6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265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6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2650" b="1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6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26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7408" y="6150864"/>
            <a:ext cx="1799843" cy="40081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3" name="矩形"/>
          <p:cNvSpPr>
            <a:spLocks/>
          </p:cNvSpPr>
          <p:nvPr/>
        </p:nvSpPr>
        <p:spPr>
          <a:xfrm rot="0">
            <a:off x="1069323" y="3085586"/>
            <a:ext cx="5472430" cy="1044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377825" indent="-377825" algn="r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77825" algn="l"/>
              </a:tabLst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300" b="0" i="0" u="none" strike="noStrike" kern="0" cap="none" spc="3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end</a:t>
            </a:r>
            <a:r>
              <a:rPr lang="en-US" altLang="zh-CN" sz="2300" b="0" i="0" u="none" strike="noStrike" kern="0" cap="none" spc="3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users</a:t>
            </a:r>
            <a:r>
              <a:rPr lang="en-US" altLang="zh-CN" sz="2300" b="0" i="0" u="none" strike="noStrike" kern="0" cap="none" spc="3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of</a:t>
            </a:r>
            <a:r>
              <a:rPr lang="en-US" altLang="zh-CN" sz="23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my</a:t>
            </a:r>
            <a:r>
              <a:rPr lang="en-US" altLang="zh-CN" sz="23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digital</a:t>
            </a:r>
            <a:r>
              <a:rPr lang="en-US" altLang="zh-CN" sz="2300" b="0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portfolio</a:t>
            </a:r>
            <a:r>
              <a:rPr lang="en-US" altLang="zh-CN" sz="23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are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23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recruiters</a:t>
            </a:r>
            <a:r>
              <a:rPr lang="en-US" altLang="zh-CN" sz="2300" b="1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1" i="0" u="none" strike="noStrike" kern="0" cap="none" spc="1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hiring</a:t>
            </a:r>
            <a:r>
              <a:rPr lang="en-US" altLang="zh-CN" sz="2300" b="1" i="0" u="none" strike="noStrike" kern="0" cap="none" spc="1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managers</a:t>
            </a:r>
            <a:r>
              <a:rPr lang="en-US" altLang="zh-CN" sz="2300" b="1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who</a:t>
            </a:r>
            <a:r>
              <a:rPr lang="en-US" altLang="zh-CN" sz="23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can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4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6</a:t>
            </a:fld>
            <a:endParaRPr lang="zh-CN" altLang="en-US" sz="900" b="0" i="0" u="none" strike="noStrike" kern="0" cap="none" spc="-50" baseline="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1447326" y="3789605"/>
            <a:ext cx="1713863" cy="10433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  <a:tabLst>
                <a:tab pos="953516" algn="l"/>
              </a:tabLst>
            </a:pP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easily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access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1447326" y="4141758"/>
            <a:ext cx="1619885" cy="7004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achievements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3394475" y="3789605"/>
            <a:ext cx="3147060" cy="1041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50800" indent="-3873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644525" algn="l"/>
                <a:tab pos="671195" algn="l"/>
                <a:tab pos="1759585" algn="l"/>
                <a:tab pos="2041525" algn="l"/>
                <a:tab pos="2709545" algn="l"/>
                <a:tab pos="2792095" algn="l"/>
              </a:tabLst>
            </a:pP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my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profile,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skills,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 to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evaluate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447326" y="4493767"/>
            <a:ext cx="3775709" cy="7004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internships</a:t>
            </a:r>
            <a:r>
              <a:rPr lang="en-US" altLang="zh-CN" sz="23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or</a:t>
            </a:r>
            <a:r>
              <a:rPr lang="en-US" altLang="zh-CN" sz="2300" b="0" i="0" u="none" strike="noStrike" kern="0" cap="none" spc="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job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opportunities.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35629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5906" y="2063496"/>
            <a:ext cx="2223516" cy="268071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0" name="曲线"/>
          <p:cNvSpPr>
            <a:spLocks/>
          </p:cNvSpPr>
          <p:nvPr/>
        </p:nvSpPr>
        <p:spPr>
          <a:xfrm rot="0">
            <a:off x="7717534" y="5481828"/>
            <a:ext cx="376555" cy="3784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1" y="21570"/>
                </a:moveTo>
                <a:lnTo>
                  <a:pt x="0" y="21570"/>
                </a:lnTo>
                <a:lnTo>
                  <a:pt x="0" y="0"/>
                </a:lnTo>
                <a:lnTo>
                  <a:pt x="21591" y="0"/>
                </a:lnTo>
                <a:lnTo>
                  <a:pt x="21591" y="21570"/>
                </a:lnTo>
                <a:close/>
              </a:path>
            </a:pathLst>
          </a:custGeom>
          <a:solidFill>
            <a:srgbClr val="42AF50"/>
          </a:solidFill>
          <a:ln cmpd="sng" cap="flat">
            <a:noFill/>
            <a:prstDash val="solid"/>
            <a:miter/>
          </a:ln>
        </p:spPr>
      </p:sp>
      <p:sp>
        <p:nvSpPr>
          <p:cNvPr id="91" name="曲线"/>
          <p:cNvSpPr>
            <a:spLocks/>
          </p:cNvSpPr>
          <p:nvPr/>
        </p:nvSpPr>
        <p:spPr>
          <a:xfrm rot="0">
            <a:off x="5524499" y="2456688"/>
            <a:ext cx="259079" cy="2686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9"/>
                </a:moveTo>
                <a:lnTo>
                  <a:pt x="0" y="21569"/>
                </a:lnTo>
                <a:lnTo>
                  <a:pt x="0" y="0"/>
                </a:lnTo>
                <a:lnTo>
                  <a:pt x="21600" y="0"/>
                </a:lnTo>
                <a:lnTo>
                  <a:pt x="21600" y="21569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2" name="曲线"/>
          <p:cNvSpPr>
            <a:spLocks/>
          </p:cNvSpPr>
          <p:nvPr/>
        </p:nvSpPr>
        <p:spPr>
          <a:xfrm rot="0">
            <a:off x="7717534" y="5922264"/>
            <a:ext cx="149860" cy="1498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26" y="21526"/>
                </a:moveTo>
                <a:lnTo>
                  <a:pt x="0" y="21526"/>
                </a:lnTo>
                <a:lnTo>
                  <a:pt x="0" y="0"/>
                </a:lnTo>
                <a:lnTo>
                  <a:pt x="21526" y="0"/>
                </a:lnTo>
                <a:lnTo>
                  <a:pt x="21526" y="21526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93" name="文本框"/>
          <p:cNvSpPr>
            <a:spLocks noGrp="1"/>
          </p:cNvSpPr>
          <p:nvPr>
            <p:ph type="title"/>
          </p:nvPr>
        </p:nvSpPr>
        <p:spPr>
          <a:xfrm rot="0">
            <a:off x="375812" y="1247574"/>
            <a:ext cx="7706984" cy="9585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520424" rIns="0" bIns="0" anchor="t" anchorCtr="0">
            <a:prstTxWarp prst="textNoShape"/>
            <a:spAutoFit/>
          </a:bodyPr>
          <a:lstStyle/>
          <a:p>
            <a:pPr marL="9652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US" altLang="zh-CN" sz="29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</a:t>
            </a:r>
            <a:r>
              <a:rPr lang="en-US" altLang="zh-CN" sz="2950" b="1" i="0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9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2950" b="1" i="0" u="none" strike="noStrike" kern="0" cap="none" spc="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9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</a:t>
            </a:r>
            <a:endParaRPr lang="zh-CN" altLang="en-US" sz="29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76442" y="6394704"/>
            <a:ext cx="62854" cy="1463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矩形"/>
          <p:cNvSpPr>
            <a:spLocks/>
          </p:cNvSpPr>
          <p:nvPr/>
        </p:nvSpPr>
        <p:spPr>
          <a:xfrm rot="0">
            <a:off x="2503356" y="2739608"/>
            <a:ext cx="5532753" cy="31000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390525" indent="-37846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HTML</a:t>
            </a:r>
            <a:r>
              <a:rPr lang="en-US" altLang="zh-CN" sz="2300" b="1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300" b="0" i="0" u="none" strike="noStrike" kern="0" cap="none" spc="1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webpage</a:t>
            </a:r>
            <a:r>
              <a:rPr lang="en-US" altLang="zh-CN" sz="23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layout</a:t>
            </a:r>
            <a:r>
              <a:rPr lang="en-US" altLang="zh-CN" sz="23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adding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sections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like</a:t>
            </a:r>
            <a:r>
              <a:rPr lang="en-US" altLang="zh-CN" sz="2300" b="0" i="0" u="none" strike="noStrike" kern="0" cap="none" spc="-1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About,</a:t>
            </a:r>
            <a:r>
              <a:rPr lang="en-US" altLang="zh-CN" sz="23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Skills,</a:t>
            </a:r>
            <a:r>
              <a:rPr lang="en-US" altLang="zh-CN" sz="23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Contact.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84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  <a:tab pos="1138555" algn="l"/>
                <a:tab pos="1644650" algn="l"/>
                <a:tab pos="2265045" algn="l"/>
                <a:tab pos="3697478" algn="l"/>
                <a:tab pos="4267835" algn="l"/>
                <a:tab pos="4997450" algn="l"/>
              </a:tabLst>
            </a:pPr>
            <a:r>
              <a:rPr lang="en-US" altLang="zh-CN" sz="2300" b="1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CSS</a:t>
            </a:r>
            <a:r>
              <a:rPr lang="en-US" altLang="zh-CN" sz="23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improving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look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with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colors,</a:t>
            </a:r>
            <a:r>
              <a:rPr lang="en-US" altLang="zh-CN" sz="23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borders,</a:t>
            </a:r>
            <a:r>
              <a:rPr lang="en-US" altLang="zh-CN" sz="23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 font</a:t>
            </a:r>
            <a:r>
              <a:rPr lang="en-US" altLang="zh-CN" sz="23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styles.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84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Images/Links</a:t>
            </a:r>
            <a:r>
              <a:rPr lang="en-US" altLang="zh-CN" sz="2300" b="1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add</a:t>
            </a:r>
            <a:r>
              <a:rPr lang="en-US" altLang="zh-CN" sz="23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my</a:t>
            </a:r>
            <a:r>
              <a:rPr lang="en-US" altLang="zh-CN" sz="23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profile</a:t>
            </a:r>
            <a:r>
              <a:rPr lang="en-US" altLang="zh-CN" sz="23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picture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clickable</a:t>
            </a:r>
            <a:r>
              <a:rPr lang="en-US" altLang="zh-CN" sz="23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contact</a:t>
            </a:r>
            <a:r>
              <a:rPr lang="en-US" altLang="zh-CN" sz="23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details.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846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  <a:tab pos="1482725" algn="l"/>
                <a:tab pos="1906270" algn="l"/>
                <a:tab pos="2341880" algn="l"/>
                <a:tab pos="2962275" algn="l"/>
                <a:tab pos="3465195" algn="l"/>
                <a:tab pos="4624070" algn="l"/>
              </a:tabLst>
            </a:pPr>
            <a:r>
              <a:rPr lang="en-US" altLang="zh-CN" sz="2300" b="1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GitHub</a:t>
            </a:r>
            <a:r>
              <a:rPr lang="en-US" altLang="zh-CN" sz="2300" b="1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host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my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portfolio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website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share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it</a:t>
            </a:r>
            <a:r>
              <a:rPr lang="en-US" altLang="zh-CN" sz="23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with</a:t>
            </a:r>
            <a:r>
              <a:rPr lang="en-US" altLang="zh-CN" sz="23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others.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96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7</a:t>
            </a:fld>
            <a:endParaRPr lang="zh-CN" altLang="en-US" sz="900" b="0" i="0" u="none" strike="noStrike" kern="0" cap="none" spc="-50" baseline="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07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曲线"/>
          <p:cNvSpPr>
            <a:spLocks/>
          </p:cNvSpPr>
          <p:nvPr/>
        </p:nvSpPr>
        <p:spPr>
          <a:xfrm rot="0">
            <a:off x="7717534" y="5922264"/>
            <a:ext cx="149860" cy="1498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26" y="21526"/>
                </a:moveTo>
                <a:lnTo>
                  <a:pt x="0" y="21526"/>
                </a:lnTo>
                <a:lnTo>
                  <a:pt x="0" y="0"/>
                </a:lnTo>
                <a:lnTo>
                  <a:pt x="21526" y="0"/>
                </a:lnTo>
                <a:lnTo>
                  <a:pt x="21526" y="21526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6172" y="6394703"/>
            <a:ext cx="62483" cy="1463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608990" y="1285729"/>
            <a:ext cx="6166485" cy="507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</a:t>
            </a:r>
            <a:r>
              <a:rPr lang="en-US" altLang="zh-CN" sz="33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3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DESIGN</a:t>
            </a:r>
            <a:r>
              <a:rPr lang="en-US" altLang="zh-CN" sz="3300" b="1" i="0" u="none" strike="noStrike" kern="0" cap="none" spc="-1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3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3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3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LAYOUT</a:t>
            </a:r>
            <a:endParaRPr lang="zh-CN" altLang="en-US" sz="33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8298179" y="1491995"/>
            <a:ext cx="378460" cy="37655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1" y="21591"/>
                </a:moveTo>
                <a:lnTo>
                  <a:pt x="0" y="21591"/>
                </a:lnTo>
                <a:lnTo>
                  <a:pt x="0" y="0"/>
                </a:lnTo>
                <a:lnTo>
                  <a:pt x="21571" y="0"/>
                </a:lnTo>
                <a:lnTo>
                  <a:pt x="21571" y="21591"/>
                </a:lnTo>
                <a:close/>
              </a:path>
            </a:pathLst>
          </a:custGeom>
          <a:solidFill>
            <a:srgbClr val="42AF50"/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944375" y="2267247"/>
            <a:ext cx="6939915" cy="3837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4604" rIns="0" bIns="0" anchor="t" anchorCtr="0">
            <a:prstTxWarp prst="textNoShape"/>
            <a:spAutoFit/>
          </a:bodyPr>
          <a:lstStyle/>
          <a:p>
            <a:pPr marL="390525" indent="-377825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Home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 Profile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image</a:t>
            </a:r>
            <a:r>
              <a:rPr lang="en-US" altLang="zh-CN" sz="2300" b="0" i="0" u="none" strike="noStrike" kern="0" cap="none" spc="-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welcome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text</a:t>
            </a:r>
            <a:r>
              <a:rPr lang="en-US" altLang="zh-CN" sz="23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at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3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top.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7825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About</a:t>
            </a:r>
            <a:r>
              <a:rPr lang="en-US" altLang="zh-CN" sz="2300" b="0" i="0" u="none" strike="noStrike" kern="0" cap="none" spc="-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Me</a:t>
            </a:r>
            <a:r>
              <a:rPr lang="en-US" altLang="zh-CN" sz="2300" b="0" i="0" u="none" strike="noStrike" kern="0" cap="none" spc="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-1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300" b="0" i="0" u="none" strike="noStrike" kern="0" cap="none" spc="-1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paragraph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300" b="0" i="0" u="none" strike="noStrike" kern="0" cap="none" spc="-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plain</a:t>
            </a:r>
            <a:r>
              <a:rPr lang="en-US" altLang="zh-CN" sz="2300" b="0" i="0" u="none" strike="noStrike" kern="0" cap="none" spc="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text.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84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  <a:tab pos="1196340" algn="l"/>
                <a:tab pos="1628775" algn="l"/>
                <a:tab pos="2596515" algn="l"/>
                <a:tab pos="3175635" algn="l"/>
                <a:tab pos="3669665" algn="l"/>
                <a:tab pos="4979035" algn="l"/>
                <a:tab pos="6022975" algn="l"/>
              </a:tabLst>
            </a:pP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Skills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Simple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text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list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(example: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Python,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HTML, CSS).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846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Education</a:t>
            </a:r>
            <a:r>
              <a:rPr lang="en-US" altLang="zh-CN" sz="23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Written</a:t>
            </a:r>
            <a:r>
              <a:rPr lang="en-US" altLang="zh-CN" sz="2300" b="0" i="0" u="none" strike="noStrike" kern="0" cap="none" spc="1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like</a:t>
            </a:r>
            <a:r>
              <a:rPr lang="en-US" altLang="zh-CN" sz="23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3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timeline</a:t>
            </a:r>
            <a:r>
              <a:rPr lang="en-US" altLang="zh-CN" sz="23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(Year</a:t>
            </a:r>
            <a:r>
              <a:rPr lang="en-US" altLang="zh-CN" sz="2300" b="0" i="0" u="none" strike="noStrike" kern="0" cap="none" spc="1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–</a:t>
            </a:r>
            <a:r>
              <a:rPr lang="en-US" altLang="zh-CN" sz="2300" b="0" i="0" u="none" strike="noStrike" kern="0" cap="none" spc="1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Course</a:t>
            </a:r>
            <a:r>
              <a:rPr lang="en-US" altLang="zh-CN" sz="2300" b="0" i="0" u="none" strike="noStrike" kern="0" cap="none" spc="1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–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Institution).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7825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Hobbies</a:t>
            </a:r>
            <a:r>
              <a:rPr lang="en-US" altLang="zh-CN" sz="23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Written</a:t>
            </a:r>
            <a:r>
              <a:rPr lang="en-US" altLang="zh-CN" sz="2300" b="0" i="0" u="none" strike="noStrike" kern="0" cap="none" spc="-5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as</a:t>
            </a:r>
            <a:r>
              <a:rPr lang="en-US" altLang="zh-CN" sz="2300" b="0" i="0" u="none" strike="noStrike" kern="0" cap="none" spc="-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3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short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list.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8460" algn="l">
              <a:lnSpc>
                <a:spcPts val="2770"/>
              </a:lnSpc>
              <a:spcBef>
                <a:spcPts val="95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  <a:tab pos="1452245" algn="l"/>
                <a:tab pos="1896110" algn="l"/>
                <a:tab pos="2878455" algn="l"/>
                <a:tab pos="3860800" algn="l"/>
                <a:tab pos="4240530" algn="l"/>
                <a:tab pos="5352415" algn="l"/>
                <a:tab pos="6055360" algn="l"/>
              </a:tabLst>
            </a:pP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Contact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Details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written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separate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lines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(Name,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Phone,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Email).</a:t>
            </a:r>
            <a:endParaRPr lang="en-US" altLang="zh-CN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  <a:p>
            <a:pPr marL="390525" indent="-378460" algn="l">
              <a:lnSpc>
                <a:spcPts val="2770"/>
              </a:lnSpc>
              <a:spcBef>
                <a:spcPts val="5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  <a:tab pos="1905000" algn="l"/>
                <a:tab pos="2364105" algn="l"/>
                <a:tab pos="3519678" algn="l"/>
                <a:tab pos="4287520" algn="l"/>
                <a:tab pos="5558155" algn="l"/>
                <a:tab pos="6064250" algn="l"/>
              </a:tabLst>
            </a:pP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Responsive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→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Sections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stack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vertically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for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smaller devices.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 rot="0">
            <a:off x="9361830" y="6395100"/>
            <a:ext cx="149857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0" cap="none" spc="-50" baseline="0">
                <a:solidFill>
                  <a:srgbClr val="2D936B"/>
                </a:solidFill>
                <a:latin typeface="Trebuchet MS" pitchFamily="0" charset="0"/>
                <a:ea typeface="Droid Sans" pitchFamily="0" charset="0"/>
                <a:cs typeface="Trebuchet MS" pitchFamily="0" charset="0"/>
              </a:rPr>
              <a:t>8</a:t>
            </a:fld>
            <a:endParaRPr lang="zh-CN" altLang="en-US" sz="900" b="0" i="0" u="none" strike="noStrike" kern="0" cap="none" spc="-50" baseline="0">
              <a:solidFill>
                <a:srgbClr val="2D936B"/>
              </a:solidFill>
              <a:latin typeface="Trebuchet MS" pitchFamily="0" charset="0"/>
              <a:ea typeface="Droid San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292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375812" y="1247574"/>
            <a:ext cx="7706984" cy="7147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625" rIns="0" bIns="0" anchor="t" anchorCtr="0">
            <a:prstTxWarp prst="textNoShape"/>
            <a:spAutoFit/>
          </a:bodyPr>
          <a:lstStyle/>
          <a:p>
            <a:pPr marL="248158" indent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39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</a:t>
            </a:r>
            <a:r>
              <a:rPr lang="en-US" altLang="zh-CN" sz="3950" b="1" i="0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9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9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9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FUNCTIONALITY</a:t>
            </a:r>
            <a:endParaRPr lang="zh-CN" altLang="en-US" sz="3950" b="1" i="0" u="none" strike="noStrike" kern="0" cap="none" spc="-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1320799" y="2707582"/>
            <a:ext cx="6350634" cy="27565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389001" indent="-377190" algn="just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Wingdings" pitchFamily="0" charset="0"/>
              <a:buChar char=""/>
              <a:tabLst>
                <a:tab pos="390525" algn="l"/>
              </a:tabLst>
            </a:pP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Smooth</a:t>
            </a:r>
            <a:r>
              <a:rPr lang="en-US" altLang="zh-CN" sz="23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scrolling</a:t>
            </a:r>
            <a:r>
              <a:rPr lang="en-US" altLang="zh-CN" sz="23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–</a:t>
            </a:r>
            <a:r>
              <a:rPr lang="en-US" altLang="zh-CN" sz="23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provides</a:t>
            </a:r>
            <a:r>
              <a:rPr lang="en-US" altLang="zh-CN" sz="2300" b="0" i="0" u="none" strike="noStrike" kern="0" cap="none" spc="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300" b="0" i="0" u="none" strike="noStrike" kern="0" cap="none" spc="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clean</a:t>
            </a:r>
            <a:r>
              <a:rPr lang="en-US" altLang="zh-CN" sz="2300" b="0" i="0" u="none" strike="noStrike" kern="0" cap="none" spc="8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transition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while</a:t>
            </a:r>
            <a:r>
              <a:rPr lang="en-US" altLang="zh-CN" sz="2300" b="0" i="0" u="none" strike="noStrike" kern="0" cap="none" spc="3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browsing.</a:t>
            </a:r>
            <a:r>
              <a:rPr lang="en-US" altLang="zh-CN" sz="23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Profile</a:t>
            </a:r>
            <a:r>
              <a:rPr lang="en-US" altLang="zh-CN" sz="2300" b="0" i="0" u="none" strike="noStrike" kern="0" cap="none" spc="30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image</a:t>
            </a:r>
            <a:r>
              <a:rPr lang="en-US" altLang="zh-CN" sz="2300" b="0" i="0" u="none" strike="noStrike" kern="0" cap="none" spc="3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–</a:t>
            </a:r>
            <a:r>
              <a:rPr lang="en-US" altLang="zh-CN" sz="23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adds</a:t>
            </a:r>
            <a:r>
              <a:rPr lang="en-US" altLang="zh-CN" sz="2300" b="0" i="0" u="none" strike="noStrike" kern="0" cap="none" spc="29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</a:t>
            </a:r>
            <a:r>
              <a:rPr lang="en-US" altLang="zh-CN" sz="2300" b="0" i="0" u="none" strike="noStrike" kern="0" cap="none" spc="33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personal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touch</a:t>
            </a:r>
            <a:r>
              <a:rPr lang="en-US" altLang="zh-CN" sz="2300" b="0" i="0" u="none" strike="noStrike" kern="0" cap="none" spc="37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to</a:t>
            </a:r>
            <a:r>
              <a:rPr lang="en-US" altLang="zh-CN" sz="23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the</a:t>
            </a:r>
            <a:r>
              <a:rPr lang="en-US" altLang="zh-CN" sz="23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portfolio.</a:t>
            </a:r>
            <a:r>
              <a:rPr lang="en-US" altLang="zh-CN" sz="23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Education</a:t>
            </a:r>
            <a:r>
              <a:rPr lang="en-US" altLang="zh-CN" sz="2300" b="0" i="0" u="none" strike="noStrike" kern="0" cap="none" spc="36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section</a:t>
            </a:r>
            <a:r>
              <a:rPr lang="en-US" altLang="zh-CN" sz="2300" b="0" i="0" u="none" strike="noStrike" kern="0" cap="none" spc="3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– </a:t>
            </a:r>
            <a:r>
              <a:rPr lang="en-US" altLang="zh-CN" sz="23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displays</a:t>
            </a:r>
            <a:r>
              <a:rPr lang="en-US" altLang="zh-CN" sz="23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my</a:t>
            </a:r>
            <a:r>
              <a:rPr lang="en-US" altLang="zh-CN" sz="23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academic</a:t>
            </a:r>
            <a:r>
              <a:rPr lang="en-US" altLang="zh-CN" sz="23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background.</a:t>
            </a:r>
            <a:r>
              <a:rPr lang="en-US" altLang="zh-CN" sz="23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Simple</a:t>
            </a:r>
            <a:r>
              <a:rPr lang="en-US" altLang="zh-CN" sz="23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hover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effects</a:t>
            </a:r>
            <a:r>
              <a:rPr lang="en-US" altLang="zh-CN" sz="2300" b="0" i="0" u="none" strike="noStrike" kern="0" cap="none" spc="2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–</a:t>
            </a:r>
            <a:r>
              <a:rPr lang="en-US" altLang="zh-CN" sz="2300" b="0" i="0" u="none" strike="noStrike" kern="0" cap="none" spc="24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make</a:t>
            </a:r>
            <a:r>
              <a:rPr lang="en-US" altLang="zh-CN" sz="2300" b="0" i="0" u="none" strike="noStrike" kern="0" cap="none" spc="229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interaction</a:t>
            </a:r>
            <a:r>
              <a:rPr lang="en-US" altLang="zh-CN" sz="2300" b="0" i="0" u="none" strike="noStrike" kern="0" cap="none" spc="23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lively.</a:t>
            </a:r>
            <a:r>
              <a:rPr lang="en-US" altLang="zh-CN" sz="2300" b="0" i="0" u="none" strike="noStrike" kern="0" cap="none" spc="2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Responsive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	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design</a:t>
            </a:r>
            <a:r>
              <a:rPr lang="en-US" altLang="zh-CN" sz="2300" b="0" i="0" u="none" strike="noStrike" kern="0" cap="none" spc="-4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– works</a:t>
            </a:r>
            <a:r>
              <a:rPr lang="en-US" altLang="zh-CN" sz="23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well</a:t>
            </a:r>
            <a:r>
              <a:rPr lang="en-US" altLang="zh-CN" sz="2300" b="0" i="0" u="none" strike="noStrike" kern="0" cap="none" spc="-1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on mobile</a:t>
            </a:r>
            <a:r>
              <a:rPr lang="en-US" altLang="zh-CN" sz="23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and</a:t>
            </a:r>
            <a:r>
              <a:rPr lang="en-US" altLang="zh-CN" sz="23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 </a:t>
            </a:r>
            <a:r>
              <a:rPr lang="en-US" altLang="zh-CN" sz="23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Droid Sans" pitchFamily="0" charset="0"/>
                <a:cs typeface="Times New Roman" pitchFamily="0" charset="0"/>
              </a:rPr>
              <a:t>desktop.</a:t>
            </a:r>
            <a:endParaRPr lang="zh-CN" altLang="en-US" sz="230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8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Microsoft PowerPoint - PPT_FWD_TNSDC_2025[1].pptx</dc:title>
  <dc:creator>Hema varshini</dc:creator>
  <cp:lastModifiedBy>root</cp:lastModifiedBy>
  <cp:revision>0</cp:revision>
  <dcterms:created xsi:type="dcterms:W3CDTF">2025-09-11T09:46:39Z</dcterms:created>
  <dcterms:modified xsi:type="dcterms:W3CDTF">2025-09-16T06:48:31Z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2025-09-10T16:00:00Z</vt:filetime>
  </property>
  <property fmtid="{D5CDD505-2E9C-101B-9397-08002B2CF9AE}" pid="3" name="LastSaved">
    <vt:filetime>2025-09-10T16:00:00Z</vt:filetime>
  </property>
  <property fmtid="{D5CDD505-2E9C-101B-9397-08002B2CF9AE}" pid="4" name="Producer">
    <vt:lpwstr>Microsoft: Print To PDF</vt:lpwstr>
  </property>
</Properties>
</file>