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embeddedFontLst>
    <p:embeddedFont>
      <p:font typeface="WSUHDI+TimesNewRomanPS-BoldMT"/>
      <p:regular r:id="rId22"/>
    </p:embeddedFont>
    <p:embeddedFont>
      <p:font typeface="VJIMHK+Calibri-Light,Bold"/>
      <p:regular r:id="rId23"/>
    </p:embeddedFont>
    <p:embeddedFont>
      <p:font typeface="WRWPJO+TimesNewRomanPSMT"/>
      <p:regular r:id="rId24"/>
    </p:embeddedFont>
    <p:embeddedFont>
      <p:font typeface="USGTEC+Wingdings-Regular"/>
      <p:regular r:id="rId25"/>
    </p:embeddedFont>
    <p:embeddedFont>
      <p:font typeface="EUMNJL+ArialMT"/>
      <p:regular r:id="rId26"/>
    </p:embeddedFont>
    <p:embeddedFont>
      <p:font typeface="LFHJCT+Arial-BoldMT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23" Type="http://schemas.openxmlformats.org/officeDocument/2006/relationships/font" Target="fonts/font2.fntdata" /><Relationship Id="rId24" Type="http://schemas.openxmlformats.org/officeDocument/2006/relationships/font" Target="fonts/font3.fntdata" /><Relationship Id="rId25" Type="http://schemas.openxmlformats.org/officeDocument/2006/relationships/font" Target="fonts/font4.fntdata" /><Relationship Id="rId26" Type="http://schemas.openxmlformats.org/officeDocument/2006/relationships/font" Target="fonts/font5.fntdata" /><Relationship Id="rId27" Type="http://schemas.openxmlformats.org/officeDocument/2006/relationships/font" Target="fonts/font6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474" y="2725311"/>
            <a:ext cx="4762341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dirty="0" sz="2400" spc="54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9387" y="3210940"/>
            <a:ext cx="13201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 u="sng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dirty="0" sz="1600" b="1" u="sng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9387" y="3576416"/>
            <a:ext cx="4297858" cy="982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PRIYADHARSHINI.A</a:t>
            </a:r>
            <a:r>
              <a:rPr dirty="0" sz="1600" spc="-12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(510419104054),CSE,AEC</a:t>
            </a:r>
          </a:p>
          <a:p>
            <a:pPr marL="0" marR="0">
              <a:lnSpc>
                <a:spcPts val="1600"/>
              </a:lnSpc>
              <a:spcBef>
                <a:spcPts val="1319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2.JASEEMABEGUM</a:t>
            </a:r>
            <a:r>
              <a:rPr dirty="0" sz="1600" spc="-46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(510419104036),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CSE,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AEC</a:t>
            </a:r>
          </a:p>
          <a:p>
            <a:pPr marL="0" marR="0">
              <a:lnSpc>
                <a:spcPts val="1600"/>
              </a:lnSpc>
              <a:spcBef>
                <a:spcPts val="132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3.SANTHANALAKSHMI.S(510419104059),CSE,AEC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6475" y="5027286"/>
            <a:ext cx="1546919" cy="48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 u="sng">
                <a:solidFill>
                  <a:srgbClr val="ffffff"/>
                </a:solidFill>
                <a:latin typeface="Calibri"/>
                <a:cs typeface="Calibri"/>
              </a:rPr>
              <a:t>Supervisor: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 b="1" u="sng">
                <a:solidFill>
                  <a:srgbClr val="ffffff"/>
                </a:solidFill>
                <a:latin typeface="Calibri"/>
                <a:cs typeface="Calibri"/>
              </a:rPr>
              <a:t>Mrs.V.UMADEVI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9867" y="5485994"/>
            <a:ext cx="1928945" cy="506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DEPARTMENT</a:t>
            </a: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 </a:t>
            </a: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OF</a:t>
            </a:r>
          </a:p>
          <a:p>
            <a:pPr marL="678656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CSE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46475" y="5514967"/>
            <a:ext cx="2901714" cy="48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ASSISTANT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8" b="1">
                <a:solidFill>
                  <a:srgbClr val="ffffff"/>
                </a:solidFill>
                <a:latin typeface="Calibri"/>
                <a:cs typeface="Calibri"/>
              </a:rPr>
              <a:t>PROFESSOR,</a:t>
            </a:r>
            <a:r>
              <a:rPr dirty="0" sz="1600" spc="18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CSE,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ARUNAI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COLLEGE.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07686" y="357541"/>
            <a:ext cx="1651892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43238"/>
            <a:ext cx="1157587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User: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354286"/>
            <a:ext cx="10092832" cy="8387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Applicant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actor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job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vacancy.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he/she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gets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selected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department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sends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Interview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call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letter.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249383"/>
            <a:ext cx="1871987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Company: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760430"/>
            <a:ext cx="10159444" cy="19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actor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informs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vacancy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Organization.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recruits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applicants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skill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vacant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position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shortlist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them.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responsible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Interview</a:t>
            </a:r>
          </a:p>
          <a:p>
            <a:pPr marL="22860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Scheduling.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actor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announces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Advertisement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vacancy.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256" y="263082"/>
            <a:ext cx="138608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43238"/>
            <a:ext cx="9649871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delete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company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information.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0615" y="5335752"/>
            <a:ext cx="317000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fffff"/>
                </a:solidFill>
                <a:latin typeface="LFHJCT+Arial-BoldMT"/>
                <a:cs typeface="LFHJCT+Arial-BoldMT"/>
              </a:rPr>
              <a:t>THANK</a:t>
            </a:r>
            <a:r>
              <a:rPr dirty="0" sz="4000" b="1">
                <a:solidFill>
                  <a:srgbClr val="ffffff"/>
                </a:solidFill>
                <a:latin typeface="LFHJCT+Arial-BoldMT"/>
                <a:cs typeface="LFHJCT+Arial-BoldMT"/>
              </a:rPr>
              <a:t> </a:t>
            </a:r>
            <a:r>
              <a:rPr dirty="0" sz="4000" b="1">
                <a:solidFill>
                  <a:srgbClr val="ffffff"/>
                </a:solidFill>
                <a:latin typeface="LFHJCT+Arial-BoldMT"/>
                <a:cs typeface="LFHJCT+Arial-BoldMT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9867" y="5485994"/>
            <a:ext cx="1928945" cy="506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DEPARTMENT</a:t>
            </a: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 </a:t>
            </a: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OF</a:t>
            </a:r>
          </a:p>
          <a:p>
            <a:pPr marL="678656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1600" b="1">
                <a:solidFill>
                  <a:srgbClr val="2f5597"/>
                </a:solidFill>
                <a:latin typeface="WSUHDI+TimesNewRomanPS-BoldMT"/>
                <a:cs typeface="WSUHDI+TimesNewRomanPS-BoldMT"/>
              </a:rPr>
              <a:t>CSE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50173" y="219752"/>
            <a:ext cx="204928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1174" y="1627487"/>
            <a:ext cx="10436865" cy="3807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Online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recruitment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job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seekers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job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opportunity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800" spc="6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Advertisement</a:t>
            </a:r>
            <a:r>
              <a:rPr dirty="0" sz="2800" spc="6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helps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job.</a:t>
            </a:r>
          </a:p>
          <a:p>
            <a:pPr marL="0" marR="0">
              <a:lnSpc>
                <a:spcPts val="2800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shortlist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applicants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interview.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shortlisted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applicants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undergo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Interview.</a:t>
            </a:r>
          </a:p>
          <a:p>
            <a:pPr marL="0" marR="0">
              <a:lnSpc>
                <a:spcPts val="2800"/>
              </a:lnSpc>
              <a:spcBef>
                <a:spcPts val="51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department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selects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Applicant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Interview.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Finally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recruited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applicants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informed.</a:t>
            </a:r>
          </a:p>
          <a:p>
            <a:pPr marL="0" marR="0">
              <a:lnSpc>
                <a:spcPts val="2800"/>
              </a:lnSpc>
              <a:spcBef>
                <a:spcPts val="559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makes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job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seeker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easier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rather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waiting</a:t>
            </a:r>
          </a:p>
          <a:p>
            <a:pPr marL="0" marR="0">
              <a:lnSpc>
                <a:spcPts val="2800"/>
              </a:lnSpc>
              <a:spcBef>
                <a:spcPts val="51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queue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enrollment.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reduces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consumption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job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seeker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79628" y="219752"/>
            <a:ext cx="3394737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EXISTING</a:t>
            </a:r>
            <a:r>
              <a:rPr dirty="0" sz="3600" spc="-86">
                <a:solidFill>
                  <a:srgbClr val="ffffff"/>
                </a:solidFill>
                <a:latin typeface="VJIMHK+Calibri-Light,Bold"/>
                <a:cs typeface="VJIMHK+Calibr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9322" y="2098439"/>
            <a:ext cx="10798150" cy="2570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consider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company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automate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its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recruitment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process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this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company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currently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manual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recruit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employees;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since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recruiting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employees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manually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time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consuming,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possibly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erroneous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employing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competent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individuals,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thus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wasting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company’s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money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loosely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speaking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not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wise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strategy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terms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economy.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75004" y="219752"/>
            <a:ext cx="3725293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PROPOSED</a:t>
            </a:r>
            <a:r>
              <a:rPr dirty="0" sz="3600" spc="-88">
                <a:solidFill>
                  <a:srgbClr val="ffffff"/>
                </a:solidFill>
                <a:latin typeface="VJIMHK+Calibri-Light,Bold"/>
                <a:cs typeface="VJIMHK+Calibr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934" y="1581710"/>
            <a:ext cx="10965586" cy="932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USGTEC+Wingdings-Regular"/>
                <a:cs typeface="USGTEC+Wingdings-Regular"/>
              </a:rPr>
              <a:t>Ø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 spc="567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System</a:t>
            </a:r>
            <a:r>
              <a:rPr dirty="0" sz="2400" spc="56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provides</a:t>
            </a:r>
            <a:r>
              <a:rPr dirty="0" sz="2400" spc="571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</a:t>
            </a:r>
            <a:r>
              <a:rPr dirty="0" sz="2400" spc="571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online</a:t>
            </a:r>
            <a:r>
              <a:rPr dirty="0" sz="2400" spc="563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interface</a:t>
            </a:r>
            <a:r>
              <a:rPr dirty="0" sz="2400" spc="563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to</a:t>
            </a:r>
            <a:r>
              <a:rPr dirty="0" sz="2400" spc="56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 spc="565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user</a:t>
            </a:r>
            <a:r>
              <a:rPr dirty="0" sz="2400" spc="573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where</a:t>
            </a:r>
            <a:r>
              <a:rPr dirty="0" sz="2400" spc="571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they</a:t>
            </a:r>
            <a:r>
              <a:rPr dirty="0" sz="2400" spc="567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can</a:t>
            </a:r>
            <a:r>
              <a:rPr dirty="0" sz="2400" spc="56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fill</a:t>
            </a:r>
            <a:r>
              <a:rPr dirty="0" sz="2400" spc="563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</a:t>
            </a:r>
            <a:r>
              <a:rPr dirty="0" sz="2400" spc="56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their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personal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details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apply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job.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7934" y="2678990"/>
            <a:ext cx="10965739" cy="1481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USGTEC+Wingdings-Regular"/>
                <a:cs typeface="USGTEC+Wingdings-Regular"/>
              </a:rPr>
              <a:t>Ø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 spc="81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Organization</a:t>
            </a:r>
            <a:r>
              <a:rPr dirty="0" sz="2400" spc="37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(HR-Department)</a:t>
            </a:r>
            <a:r>
              <a:rPr dirty="0" sz="2400" spc="8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concerned</a:t>
            </a:r>
            <a:r>
              <a:rPr dirty="0" sz="2400" spc="82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with</a:t>
            </a:r>
            <a:r>
              <a:rPr dirty="0" sz="2400" spc="86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 spc="8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recruitment</a:t>
            </a:r>
            <a:r>
              <a:rPr dirty="0" sz="2400" spc="74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process</a:t>
            </a:r>
            <a:r>
              <a:rPr dirty="0" sz="2400" spc="92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can</a:t>
            </a:r>
            <a:r>
              <a:rPr dirty="0" sz="2400" spc="85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make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use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of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this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system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to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reduce</a:t>
            </a:r>
            <a:r>
              <a:rPr dirty="0" sz="2400" spc="415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their</a:t>
            </a:r>
            <a:r>
              <a:rPr dirty="0" sz="2400" spc="415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workload</a:t>
            </a:r>
            <a:r>
              <a:rPr dirty="0" sz="2400" spc="421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and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process</a:t>
            </a:r>
            <a:r>
              <a:rPr dirty="0" sz="2400" spc="426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 spc="415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application</a:t>
            </a:r>
            <a:r>
              <a:rPr dirty="0" sz="2400" spc="40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in</a:t>
            </a:r>
            <a:r>
              <a:rPr dirty="0" sz="2400" spc="419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</a:t>
            </a:r>
            <a:r>
              <a:rPr dirty="0" sz="2400" spc="415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speedy</a:t>
            </a:r>
          </a:p>
          <a:p>
            <a:pPr marL="0" marR="0">
              <a:lnSpc>
                <a:spcPts val="2657"/>
              </a:lnSpc>
              <a:spcBef>
                <a:spcPts val="166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manner.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7934" y="4324910"/>
            <a:ext cx="10251493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USGTEC+Wingdings-Regular"/>
                <a:cs typeface="USGTEC+Wingdings-Regular"/>
              </a:rPr>
              <a:t>Ø</a:t>
            </a:r>
            <a:r>
              <a:rPr dirty="0" sz="2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Provide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communication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platform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between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Applicant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Organization.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63617" y="219752"/>
            <a:ext cx="2479253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ADVANTAGE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044" y="1650750"/>
            <a:ext cx="7783677" cy="10105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makes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requirement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process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easier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organization</a:t>
            </a:r>
          </a:p>
          <a:p>
            <a:pPr marL="0" marR="0">
              <a:lnSpc>
                <a:spcPts val="2737"/>
              </a:lnSpc>
              <a:spcBef>
                <a:spcPts val="2232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EUMNJL+ArialMT"/>
                <a:cs typeface="EUMNJL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Easy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access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anywhere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WRWPJO+TimesNewRomanPSMT"/>
                <a:cs typeface="WRWPJO+TimesNewRomanPSMT"/>
              </a:rPr>
              <a:t>anytime.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26682" y="219752"/>
            <a:ext cx="4477595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SYSTEM</a:t>
            </a:r>
            <a:r>
              <a:rPr dirty="0" sz="3600" spc="-87">
                <a:solidFill>
                  <a:srgbClr val="ffffff"/>
                </a:solidFill>
                <a:latin typeface="VJIMHK+Calibri-Light,Bold"/>
                <a:cs typeface="VJIMHK+Calibr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VJIMHK+Calibri-Light,Bold"/>
                <a:cs typeface="VJIMHK+Calibri-Light,Bold"/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495" y="1286574"/>
            <a:ext cx="2715407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1919" y="2089214"/>
            <a:ext cx="3361902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000" spc="4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919" y="2891854"/>
            <a:ext cx="1610247" cy="1094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</a:p>
          <a:p>
            <a:pPr marL="0" marR="0">
              <a:lnSpc>
                <a:spcPts val="2000"/>
              </a:lnSpc>
              <a:spcBef>
                <a:spcPts val="4319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08857" y="2891854"/>
            <a:ext cx="1168643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ASP.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23335" y="3694493"/>
            <a:ext cx="3192228" cy="1094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Microsoft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visual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studio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2010</a:t>
            </a:r>
          </a:p>
          <a:p>
            <a:pPr marL="66802" marR="0">
              <a:lnSpc>
                <a:spcPts val="2000"/>
              </a:lnSpc>
              <a:spcBef>
                <a:spcPts val="432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SQL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2008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1919" y="4497134"/>
            <a:ext cx="1117922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919" y="5299774"/>
            <a:ext cx="5849323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deployment:</a:t>
            </a:r>
            <a:r>
              <a:rPr dirty="0" sz="2000" spc="4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IIS(Internet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server)6.0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919" y="6102414"/>
            <a:ext cx="1328142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12667" y="6102414"/>
            <a:ext cx="2327106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.Net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4.0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23717" y="454481"/>
            <a:ext cx="3134774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070" y="1522184"/>
            <a:ext cx="253911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379" y="2070825"/>
            <a:ext cx="106021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Processor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2189" y="2070825"/>
            <a:ext cx="196665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INTEL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PENTIUM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0379" y="2619464"/>
            <a:ext cx="298928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2043" y="3168105"/>
            <a:ext cx="60424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1561" y="3168105"/>
            <a:ext cx="64913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3GB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2043" y="3716745"/>
            <a:ext cx="1089292" cy="136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Harddisk</a:t>
            </a:r>
          </a:p>
          <a:p>
            <a:pPr marL="51663" marR="0">
              <a:lnSpc>
                <a:spcPts val="1800"/>
              </a:lnSpc>
              <a:spcBef>
                <a:spcPts val="25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Keyboard</a:t>
            </a:r>
          </a:p>
          <a:p>
            <a:pPr marL="51663" marR="0">
              <a:lnSpc>
                <a:spcPts val="1800"/>
              </a:lnSpc>
              <a:spcBef>
                <a:spcPts val="25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Mouse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25676" y="3716745"/>
            <a:ext cx="1177681" cy="136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250GB</a:t>
            </a:r>
          </a:p>
          <a:p>
            <a:pPr marL="16459" marR="0">
              <a:lnSpc>
                <a:spcPts val="1800"/>
              </a:lnSpc>
              <a:spcBef>
                <a:spcPts val="25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104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KEYS</a:t>
            </a:r>
          </a:p>
          <a:p>
            <a:pPr marL="28346" marR="0">
              <a:lnSpc>
                <a:spcPts val="1800"/>
              </a:lnSpc>
              <a:spcBef>
                <a:spcPts val="25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:LOGITECH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3707" y="5362665"/>
            <a:ext cx="91778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Monitor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24762" y="5362665"/>
            <a:ext cx="250918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:”14”SVGA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Color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Monitor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25516" y="546166"/>
            <a:ext cx="251636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2022-08-31T08:45:45-05:00</dcterms:modified>
</cp:coreProperties>
</file>