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2603772" y="4407906"/>
            <a:ext cx="7980183" cy="1015663"/>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dharshini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–III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2021-05-26T05:50:10Z</dcterms:created>
  <dcterms:modified xsi:type="dcterms:W3CDTF">2024-04-28T10:43:20Z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aeb2af902513457ea050d7d657126606</vt:lpwstr>
  </property>
</Properties>
</file>