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22-08-2024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2935754"/>
            <a:ext cx="8610600" cy="1869441"/>
          </a:xfrm>
          <a:prstGeom prst="rect"/>
          <a:noFill/>
        </p:spPr>
        <p:txBody>
          <a:bodyPr rtlCol="0" wrap="square">
            <a:spAutoFit/>
          </a:bodyPr>
          <a:p>
            <a:r>
              <a:rPr b="1" dirty="0" sz="2400" lang="en-US"/>
              <a:t>STUDENT NAME: </a:t>
            </a:r>
            <a:r>
              <a:rPr b="1" dirty="0" sz="2400" lang="en-US"/>
              <a:t>S</a:t>
            </a:r>
            <a:r>
              <a:rPr b="1" dirty="0" sz="2400" lang="en-US"/>
              <a:t>.</a:t>
            </a:r>
            <a:r>
              <a:rPr b="1" dirty="0" sz="2400" lang="en-US"/>
              <a:t> </a:t>
            </a:r>
            <a:r>
              <a:rPr b="1" dirty="0" sz="2400" lang="en-US"/>
              <a:t>P</a:t>
            </a:r>
            <a:r>
              <a:rPr b="1" dirty="0" sz="2400" lang="en-US"/>
              <a:t>r</a:t>
            </a:r>
            <a:r>
              <a:rPr b="1" dirty="0" sz="2400" lang="en-US"/>
              <a:t>i</a:t>
            </a:r>
            <a:r>
              <a:rPr b="1" dirty="0" sz="2400" lang="en-US"/>
              <a:t>y</a:t>
            </a:r>
            <a:r>
              <a:rPr b="1" dirty="0" sz="2400" lang="en-US"/>
              <a:t>a</a:t>
            </a:r>
            <a:r>
              <a:rPr b="1" dirty="0" sz="2400" lang="en-US"/>
              <a:t>d</a:t>
            </a:r>
            <a:r>
              <a:rPr b="1" dirty="0" sz="2400" lang="en-US"/>
              <a:t>h</a:t>
            </a:r>
            <a:r>
              <a:rPr b="1" dirty="0" sz="2400" lang="en-US"/>
              <a:t>a</a:t>
            </a:r>
            <a:r>
              <a:rPr b="1" dirty="0" sz="2400" lang="en-US"/>
              <a:t>r</a:t>
            </a:r>
            <a:r>
              <a:rPr b="1" dirty="0" sz="2400" lang="en-US"/>
              <a:t>s</a:t>
            </a:r>
            <a:r>
              <a:rPr b="1" dirty="0" sz="2400" lang="en-US"/>
              <a:t>h</a:t>
            </a:r>
            <a:r>
              <a:rPr b="1" dirty="0" sz="2400" lang="en-US"/>
              <a:t>i</a:t>
            </a:r>
            <a:r>
              <a:rPr b="1" dirty="0" sz="2400" lang="en-US"/>
              <a:t>n</a:t>
            </a:r>
            <a:r>
              <a:rPr b="1" dirty="0" sz="2400" lang="en-US"/>
              <a:t>i</a:t>
            </a:r>
            <a:r>
              <a:rPr b="1" dirty="0" sz="2400" lang="en-US"/>
              <a:t> </a:t>
            </a:r>
            <a:r>
              <a:rPr b="1" dirty="0" sz="2400" lang="en-US"/>
              <a:t>(</a:t>
            </a:r>
            <a:r>
              <a:rPr b="1" dirty="0" sz="2400" lang="en-US"/>
              <a:t>1</a:t>
            </a:r>
            <a:r>
              <a:rPr b="1" dirty="0" sz="2400" lang="en-US"/>
              <a:t>8</a:t>
            </a:r>
            <a:r>
              <a:rPr b="1" dirty="0" sz="2400" lang="en-US"/>
              <a:t>.</a:t>
            </a:r>
            <a:r>
              <a:rPr b="1" dirty="0" sz="2400" lang="en-US"/>
              <a:t>8</a:t>
            </a:r>
            <a:r>
              <a:rPr b="1" dirty="0" sz="2400" lang="en-US"/>
              <a:t>)</a:t>
            </a:r>
            <a:endParaRPr altLang="en-US" lang="zh-CN"/>
          </a:p>
          <a:p>
            <a:r>
              <a:rPr b="1" dirty="0" sz="2400" lang="en-US"/>
              <a:t>REGISTER NO:31220</a:t>
            </a:r>
            <a:r>
              <a:rPr b="1" dirty="0" sz="2400" lang="en-US"/>
              <a:t>8</a:t>
            </a:r>
            <a:r>
              <a:rPr b="1" dirty="0" sz="2400" lang="en-US"/>
              <a:t>2</a:t>
            </a:r>
            <a:r>
              <a:rPr b="1" dirty="0" sz="2400" lang="en-US"/>
              <a:t>1</a:t>
            </a:r>
            <a:r>
              <a:rPr b="1" dirty="0" sz="2400" lang="en-US"/>
              <a:t>5</a:t>
            </a:r>
            <a:endParaRPr altLang="en-US" lang="zh-CN"/>
          </a:p>
          <a:p>
            <a:r>
              <a:rPr b="1" dirty="0" sz="2400" lang="en-US"/>
              <a:t>DEPARTMENT:COMMERCE</a:t>
            </a:r>
          </a:p>
          <a:p>
            <a:r>
              <a:rPr b="1" dirty="0" sz="2400" lang="en-US"/>
              <a:t>COLLEGE: </a:t>
            </a:r>
            <a:r>
              <a:rPr b="1" dirty="0" sz="2400" lang="en-US"/>
              <a:t>S</a:t>
            </a:r>
            <a:r>
              <a:rPr b="1" dirty="0" sz="2400" lang="en-US"/>
              <a:t>i</a:t>
            </a:r>
            <a:r>
              <a:rPr b="1" dirty="0" sz="2400" lang="en-US"/>
              <a:t>r</a:t>
            </a:r>
            <a:r>
              <a:rPr b="1" dirty="0" sz="2400" lang="en-US"/>
              <a:t> </a:t>
            </a:r>
            <a:r>
              <a:rPr b="1" dirty="0" sz="2400" lang="en-US"/>
              <a:t>T</a:t>
            </a:r>
            <a:r>
              <a:rPr b="1" dirty="0" sz="2400" lang="en-US"/>
              <a:t>h</a:t>
            </a:r>
            <a:r>
              <a:rPr b="1" dirty="0" sz="2400" lang="en-US"/>
              <a:t>e</a:t>
            </a:r>
            <a:r>
              <a:rPr b="1" dirty="0" sz="2400" lang="en-US"/>
              <a:t>a</a:t>
            </a:r>
            <a:r>
              <a:rPr b="1" dirty="0" sz="2400" lang="en-US"/>
              <a:t>g</a:t>
            </a:r>
            <a:r>
              <a:rPr b="1" dirty="0" sz="2400" lang="en-US"/>
              <a:t>a</a:t>
            </a:r>
            <a:r>
              <a:rPr b="1" dirty="0" sz="2400" lang="en-US"/>
              <a:t>r</a:t>
            </a:r>
            <a:r>
              <a:rPr b="1" dirty="0" sz="2400" lang="en-US"/>
              <a:t>a</a:t>
            </a:r>
            <a:r>
              <a:rPr b="1" dirty="0" sz="2400" lang="en-US"/>
              <a:t>y</a:t>
            </a:r>
            <a:r>
              <a:rPr b="1" dirty="0" sz="2400" lang="en-US"/>
              <a:t>a</a:t>
            </a:r>
            <a:r>
              <a:rPr b="1" dirty="0" sz="2400" lang="en-US"/>
              <a:t> </a:t>
            </a:r>
            <a:r>
              <a:rPr b="1" dirty="0" sz="2400" lang="en-US"/>
              <a:t>c</a:t>
            </a:r>
            <a:r>
              <a:rPr b="1" dirty="0" sz="2400" lang="en-US"/>
              <a:t>o</a:t>
            </a:r>
            <a:r>
              <a:rPr b="1" dirty="0" sz="2400" lang="en-US"/>
              <a:t>l</a:t>
            </a:r>
            <a:r>
              <a:rPr b="1" dirty="0" sz="2400" lang="en-US"/>
              <a:t>l</a:t>
            </a:r>
            <a:r>
              <a:rPr b="1" dirty="0" sz="2400" lang="en-US"/>
              <a:t>ege </a:t>
            </a:r>
            <a:endParaRPr altLang="en-US"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dirty="0" sz="4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2504441"/>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828800"/>
            <a:ext cx="8277225" cy="15138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54"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dirty="0" sz="36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23901"/>
          </a:xfrm>
        </p:spPr>
        <p:txBody>
          <a:bodyPr/>
          <a:p>
            <a:r>
              <a:rPr dirty="0" lang="en-IN"/>
              <a:t>Dataset Description</a:t>
            </a:r>
          </a:p>
        </p:txBody>
      </p:sp>
      <p:sp>
        <p:nvSpPr>
          <p:cNvPr id="1048666" name="TextBox 2"/>
          <p:cNvSpPr txBox="1"/>
          <p:nvPr/>
        </p:nvSpPr>
        <p:spPr>
          <a:xfrm>
            <a:off x="755332" y="1175165"/>
            <a:ext cx="7321868" cy="5463541"/>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ashwin kumar</cp:lastModifiedBy>
  <dcterms:created xsi:type="dcterms:W3CDTF">2024-03-28T17:07:22Z</dcterms:created>
  <dcterms:modified xsi:type="dcterms:W3CDTF">2024-08-30T09:12:58Z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1c2c62400e254c9db4502c4383e0c644</vt:lpwstr>
  </property>
</Properties>
</file>