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1" autoAdjust="0"/>
    <p:restoredTop sz="94660"/>
  </p:normalViewPr>
  <p:slideViewPr>
    <p:cSldViewPr snapToGrid="0">
      <p:cViewPr varScale="1">
        <p:scale>
          <a:sx n="58" d="100"/>
          <a:sy n="58" d="100"/>
        </p:scale>
        <p:origin x="952" y="4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5"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0"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9"/>
          <p:cNvGrpSpPr/>
          <p:nvPr/>
        </p:nvGrpSpPr>
        <p:grpSpPr>
          <a:xfrm>
            <a:off x="0" y="0"/>
            <a:ext cx="12188825" cy="6872226"/>
            <a:chOff x="0" y="0"/>
            <a:chExt cx="12188825" cy="6872226"/>
          </a:xfrm>
        </p:grpSpPr>
        <p:pic>
          <p:nvPicPr>
            <p:cNvPr id="2097155" name="Picture 8" descr="HD-PanelTitle-V.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l="2" r="47673"/>
            <a:stretch>
              <a:fillRect/>
            </a:stretch>
          </p:blipFill>
          <p:spPr>
            <a:xfrm rot="5400000">
              <a:off x="5245268" y="530352"/>
              <a:ext cx="1673352" cy="612648"/>
            </a:xfrm>
            <a:prstGeom prst="rect"/>
          </p:spPr>
        </p:pic>
        <p:pic>
          <p:nvPicPr>
            <p:cNvPr id="2097157" name="Picture 17" descr="HDRibbonTitle-UniformTrim.png"/>
            <p:cNvPicPr>
              <a:picLocks noChangeAspect="1"/>
            </p:cNvPicPr>
            <p:nvPr/>
          </p:nvPicPr>
          <p:blipFill rotWithShape="1">
            <a:blip xmlns:r="http://schemas.openxmlformats.org/officeDocument/2006/relationships" r:embed="rId2"/>
            <a:srcRect r="48819"/>
            <a:stretch>
              <a:fillRect/>
            </a:stretch>
          </p:blipFill>
          <p:spPr>
            <a:xfrm rot="5400000">
              <a:off x="5263556" y="5747514"/>
              <a:ext cx="1636776"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8/27/2024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70" name=""/>
        <p:cNvGrpSpPr/>
        <p:nvPr/>
      </p:nvGrpSpPr>
      <p:grpSpPr>
        <a:xfrm>
          <a:off x="0" y="0"/>
          <a:ext cx="0" cy="0"/>
          <a:chOff x="0" y="0"/>
          <a:chExt cx="0" cy="0"/>
        </a:xfrm>
      </p:grpSpPr>
      <p:sp>
        <p:nvSpPr>
          <p:cNvPr id="1048680"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1"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2"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3"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84" name="Footer Placeholder 5"/>
          <p:cNvSpPr>
            <a:spLocks noGrp="1"/>
          </p:cNvSpPr>
          <p:nvPr>
            <p:ph type="ftr" sz="quarter" idx="11"/>
          </p:nvPr>
        </p:nvSpPr>
        <p:spPr/>
        <p:txBody>
          <a:bodyPr/>
          <a:p>
            <a:endParaRPr dirty="0" lang="en-US"/>
          </a:p>
        </p:txBody>
      </p:sp>
      <p:sp>
        <p:nvSpPr>
          <p:cNvPr id="1048685"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2" name=""/>
        <p:cNvGrpSpPr/>
        <p:nvPr/>
      </p:nvGrpSpPr>
      <p:grpSpPr>
        <a:xfrm>
          <a:off x="0" y="0"/>
          <a:ext cx="0" cy="0"/>
          <a:chOff x="0" y="0"/>
          <a:chExt cx="0" cy="0"/>
        </a:xfrm>
      </p:grpSpPr>
      <p:sp>
        <p:nvSpPr>
          <p:cNvPr id="1048634"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5"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7" name="Footer Placeholder 4"/>
          <p:cNvSpPr>
            <a:spLocks noGrp="1"/>
          </p:cNvSpPr>
          <p:nvPr>
            <p:ph type="ftr" sz="quarter" idx="11"/>
          </p:nvPr>
        </p:nvSpPr>
        <p:spPr/>
        <p:txBody>
          <a:bodyPr/>
          <a:p>
            <a:endParaRPr dirty="0" lang="en-US"/>
          </a:p>
        </p:txBody>
      </p:sp>
      <p:sp>
        <p:nvSpPr>
          <p:cNvPr id="1048638"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9" name=""/>
        <p:cNvGrpSpPr/>
        <p:nvPr/>
      </p:nvGrpSpPr>
      <p:grpSpPr>
        <a:xfrm>
          <a:off x="0" y="0"/>
          <a:ext cx="0" cy="0"/>
          <a:chOff x="0" y="0"/>
          <a:chExt cx="0" cy="0"/>
        </a:xfrm>
      </p:grpSpPr>
      <p:sp>
        <p:nvSpPr>
          <p:cNvPr id="1048672"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3"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4"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6" name="Footer Placeholder 4"/>
          <p:cNvSpPr>
            <a:spLocks noGrp="1"/>
          </p:cNvSpPr>
          <p:nvPr>
            <p:ph type="ftr" sz="quarter" idx="11"/>
          </p:nvPr>
        </p:nvSpPr>
        <p:spPr/>
        <p:txBody>
          <a:bodyPr/>
          <a:p>
            <a:endParaRPr dirty="0" lang="en-US"/>
          </a:p>
        </p:txBody>
      </p:sp>
      <p:sp>
        <p:nvSpPr>
          <p:cNvPr id="104867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8"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9"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629"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30"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1"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2" name="Footer Placeholder 4"/>
          <p:cNvSpPr>
            <a:spLocks noGrp="1"/>
          </p:cNvSpPr>
          <p:nvPr>
            <p:ph type="ftr" sz="quarter" idx="11"/>
          </p:nvPr>
        </p:nvSpPr>
        <p:spPr/>
        <p:txBody>
          <a:bodyPr/>
          <a:p>
            <a:endParaRPr dirty="0" lang="en-US"/>
          </a:p>
        </p:txBody>
      </p:sp>
      <p:sp>
        <p:nvSpPr>
          <p:cNvPr id="104863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72" name=""/>
        <p:cNvGrpSpPr/>
        <p:nvPr/>
      </p:nvGrpSpPr>
      <p:grpSpPr>
        <a:xfrm>
          <a:off x="0" y="0"/>
          <a:ext cx="0" cy="0"/>
          <a:chOff x="0" y="0"/>
          <a:chExt cx="0" cy="0"/>
        </a:xfrm>
      </p:grpSpPr>
      <p:sp>
        <p:nvSpPr>
          <p:cNvPr id="1048692"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3"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8"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9"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4" name=""/>
        <p:cNvGrpSpPr/>
        <p:nvPr/>
      </p:nvGrpSpPr>
      <p:grpSpPr>
        <a:xfrm>
          <a:off x="0" y="0"/>
          <a:ext cx="0" cy="0"/>
          <a:chOff x="0" y="0"/>
          <a:chExt cx="0" cy="0"/>
        </a:xfrm>
      </p:grpSpPr>
      <p:sp>
        <p:nvSpPr>
          <p:cNvPr id="1048645"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6"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4" name=""/>
        <p:cNvGrpSpPr/>
        <p:nvPr/>
      </p:nvGrpSpPr>
      <p:grpSpPr>
        <a:xfrm>
          <a:off x="0" y="0"/>
          <a:ext cx="0" cy="0"/>
          <a:chOff x="0" y="0"/>
          <a:chExt cx="0" cy="0"/>
        </a:xfrm>
      </p:grpSpPr>
      <p:sp>
        <p:nvSpPr>
          <p:cNvPr id="1048706" name="Title 1"/>
          <p:cNvSpPr>
            <a:spLocks noGrp="1"/>
          </p:cNvSpPr>
          <p:nvPr>
            <p:ph type="title"/>
          </p:nvPr>
        </p:nvSpPr>
        <p:spPr/>
        <p:txBody>
          <a:bodyPr/>
          <a:lstStyle>
            <a:lvl1pPr algn="ctr"/>
          </a:lstStyle>
          <a:p>
            <a:r>
              <a:rPr lang="en-US"/>
              <a:t>Click to edit Master title style</a:t>
            </a:r>
            <a:endParaRPr dirty="0" lang="en-US"/>
          </a:p>
        </p:txBody>
      </p:sp>
      <p:sp>
        <p:nvSpPr>
          <p:cNvPr id="1048707"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9" name="Footer Placeholder 4"/>
          <p:cNvSpPr>
            <a:spLocks noGrp="1"/>
          </p:cNvSpPr>
          <p:nvPr>
            <p:ph type="ftr" sz="quarter" idx="11"/>
          </p:nvPr>
        </p:nvSpPr>
        <p:spPr/>
        <p:txBody>
          <a:bodyPr/>
          <a:p>
            <a:endParaRPr dirty="0" lang="en-US"/>
          </a:p>
        </p:txBody>
      </p:sp>
      <p:sp>
        <p:nvSpPr>
          <p:cNvPr id="104871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8" name=""/>
        <p:cNvGrpSpPr/>
        <p:nvPr/>
      </p:nvGrpSpPr>
      <p:grpSpPr>
        <a:xfrm>
          <a:off x="0" y="0"/>
          <a:ext cx="0" cy="0"/>
          <a:chOff x="0" y="0"/>
          <a:chExt cx="0" cy="0"/>
        </a:xfrm>
      </p:grpSpPr>
      <p:sp>
        <p:nvSpPr>
          <p:cNvPr id="1048667"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8"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0" name="Footer Placeholder 4"/>
          <p:cNvSpPr>
            <a:spLocks noGrp="1"/>
          </p:cNvSpPr>
          <p:nvPr>
            <p:ph type="ftr" sz="quarter" idx="11"/>
          </p:nvPr>
        </p:nvSpPr>
        <p:spPr/>
        <p:txBody>
          <a:bodyPr/>
          <a:p>
            <a:endParaRPr dirty="0" lang="en-US"/>
          </a:p>
        </p:txBody>
      </p:sp>
      <p:sp>
        <p:nvSpPr>
          <p:cNvPr id="1048671"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1" name="Title 1"/>
          <p:cNvSpPr>
            <a:spLocks noGrp="1"/>
          </p:cNvSpPr>
          <p:nvPr>
            <p:ph type="title"/>
          </p:nvPr>
        </p:nvSpPr>
        <p:spPr/>
        <p:txBody>
          <a:bodyPr/>
          <a:p>
            <a:r>
              <a:rPr lang="en-US"/>
              <a:t>Click to edit Master title style</a:t>
            </a:r>
            <a:endParaRPr dirty="0" lang="en-US"/>
          </a:p>
        </p:txBody>
      </p:sp>
      <p:sp>
        <p:nvSpPr>
          <p:cNvPr id="104859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3" name="Date Placeholder 3"/>
          <p:cNvSpPr>
            <a:spLocks noGrp="1"/>
          </p:cNvSpPr>
          <p:nvPr>
            <p:ph type="dt" sz="half" idx="10"/>
          </p:nvPr>
        </p:nvSpPr>
        <p:spPr/>
        <p:txBody>
          <a:bodyPr/>
          <a:p>
            <a:fld id="{05BFA754-D5C3-4E66-96A6-867B257F58DC}" type="datetimeFigureOut">
              <a:rPr dirty="0" lang="en-US"/>
              <a:t>8/27/2024</a:t>
            </a:fld>
            <a:endParaRPr dirty="0" lang="en-US"/>
          </a:p>
        </p:txBody>
      </p:sp>
      <p:sp>
        <p:nvSpPr>
          <p:cNvPr id="1048594" name="Footer Placeholder 4"/>
          <p:cNvSpPr>
            <a:spLocks noGrp="1"/>
          </p:cNvSpPr>
          <p:nvPr>
            <p:ph type="ftr" sz="quarter" idx="11"/>
          </p:nvPr>
        </p:nvSpPr>
        <p:spPr/>
        <p:txBody>
          <a:bodyPr/>
          <a:p>
            <a:endParaRPr dirty="0" lang="en-US"/>
          </a:p>
        </p:txBody>
      </p:sp>
      <p:sp>
        <p:nvSpPr>
          <p:cNvPr id="1048595" name="Slide Number Placeholder 5"/>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5" name=""/>
        <p:cNvGrpSpPr/>
        <p:nvPr/>
      </p:nvGrpSpPr>
      <p:grpSpPr>
        <a:xfrm>
          <a:off x="0" y="0"/>
          <a:ext cx="0" cy="0"/>
          <a:chOff x="0" y="0"/>
          <a:chExt cx="0" cy="0"/>
        </a:xfrm>
      </p:grpSpPr>
      <p:sp>
        <p:nvSpPr>
          <p:cNvPr id="1048651"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2"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1"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05BFA754-D5C3-4E66-96A6-867B257F58DC}" type="datetimeFigureOut">
              <a:rPr dirty="0" lang="en-US"/>
              <a:t>8/27/2024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D84065D-F351-4B03-BD91-D8A6B8D4B362}" type="slidenum">
              <a:rPr dirty="0" lang="en-US"/>
              <a:t>‹#›</a:t>
            </a:fld>
            <a:endParaRPr dirty="0" lang="en-US"/>
          </a:p>
        </p:txBody>
      </p:sp>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6"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endParaRPr dirty="0" lang="en-US"/>
          </a:p>
        </p:txBody>
      </p:sp>
      <p:sp>
        <p:nvSpPr>
          <p:cNvPr id="1048657" name="Text Placeholder 2"/>
          <p:cNvSpPr>
            <a:spLocks noGrp="1"/>
          </p:cNvSpPr>
          <p:nvPr>
            <p:ph type="body" idx="1"/>
          </p:nvPr>
        </p:nvSpPr>
        <p:spPr>
          <a:xfrm>
            <a:off x="1295400"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8"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Text Placeholder 4"/>
          <p:cNvSpPr>
            <a:spLocks noGrp="1"/>
          </p:cNvSpPr>
          <p:nvPr>
            <p:ph type="body" sz="quarter" idx="3"/>
          </p:nvPr>
        </p:nvSpPr>
        <p:spPr>
          <a:xfrm>
            <a:off x="6180671"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5"/>
          <p:cNvSpPr>
            <a:spLocks noGrp="1"/>
          </p:cNvSpPr>
          <p:nvPr>
            <p:ph sz="quarter" idx="4"/>
          </p:nvPr>
        </p:nvSpPr>
        <p:spPr>
          <a:xfrm>
            <a:off x="6180671"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62" name="Footer Placeholder 7"/>
          <p:cNvSpPr>
            <a:spLocks noGrp="1"/>
          </p:cNvSpPr>
          <p:nvPr>
            <p:ph type="ftr" sz="quarter" idx="11"/>
          </p:nvPr>
        </p:nvSpPr>
        <p:spPr/>
        <p:txBody>
          <a:bodyPr/>
          <a:p>
            <a:endParaRPr dirty="0" lang="en-US"/>
          </a:p>
        </p:txBody>
      </p:sp>
      <p:sp>
        <p:nvSpPr>
          <p:cNvPr id="1048663"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25" name="Title 1"/>
          <p:cNvSpPr>
            <a:spLocks noGrp="1"/>
          </p:cNvSpPr>
          <p:nvPr>
            <p:ph type="title"/>
          </p:nvPr>
        </p:nvSpPr>
        <p:spPr/>
        <p:txBody>
          <a:bodyPr/>
          <a:p>
            <a:r>
              <a:rPr lang="en-US"/>
              <a:t>Click to edit Master title style</a:t>
            </a:r>
            <a:endParaRPr dirty="0" lang="en-US"/>
          </a:p>
        </p:txBody>
      </p:sp>
      <p:sp>
        <p:nvSpPr>
          <p:cNvPr id="1048626"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27" name="Footer Placeholder 3"/>
          <p:cNvSpPr>
            <a:spLocks noGrp="1"/>
          </p:cNvSpPr>
          <p:nvPr>
            <p:ph type="ftr" sz="quarter" idx="11"/>
          </p:nvPr>
        </p:nvSpPr>
        <p:spPr/>
        <p:txBody>
          <a:bodyPr/>
          <a:p>
            <a:endParaRPr dirty="0" lang="en-US"/>
          </a:p>
        </p:txBody>
      </p:sp>
      <p:sp>
        <p:nvSpPr>
          <p:cNvPr id="1048628"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7" name=""/>
        <p:cNvGrpSpPr/>
        <p:nvPr/>
      </p:nvGrpSpPr>
      <p:grpSpPr>
        <a:xfrm>
          <a:off x="0" y="0"/>
          <a:ext cx="0" cy="0"/>
          <a:chOff x="0" y="0"/>
          <a:chExt cx="0" cy="0"/>
        </a:xfrm>
      </p:grpSpPr>
      <p:sp>
        <p:nvSpPr>
          <p:cNvPr id="1048664"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65" name="Footer Placeholder 2"/>
          <p:cNvSpPr>
            <a:spLocks noGrp="1"/>
          </p:cNvSpPr>
          <p:nvPr>
            <p:ph type="ftr" sz="quarter" idx="11"/>
          </p:nvPr>
        </p:nvSpPr>
        <p:spPr/>
        <p:txBody>
          <a:bodyPr/>
          <a:p>
            <a:endParaRPr dirty="0" lang="en-US"/>
          </a:p>
        </p:txBody>
      </p:sp>
      <p:sp>
        <p:nvSpPr>
          <p:cNvPr id="104866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3" name=""/>
        <p:cNvGrpSpPr/>
        <p:nvPr/>
      </p:nvGrpSpPr>
      <p:grpSpPr>
        <a:xfrm>
          <a:off x="0" y="0"/>
          <a:ext cx="0" cy="0"/>
          <a:chOff x="0" y="0"/>
          <a:chExt cx="0" cy="0"/>
        </a:xfrm>
      </p:grpSpPr>
      <p:sp>
        <p:nvSpPr>
          <p:cNvPr id="1048700"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1"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3"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704" name="Footer Placeholder 5"/>
          <p:cNvSpPr>
            <a:spLocks noGrp="1"/>
          </p:cNvSpPr>
          <p:nvPr>
            <p:ph type="ftr" sz="quarter" idx="11"/>
          </p:nvPr>
        </p:nvSpPr>
        <p:spPr/>
        <p:txBody>
          <a:bodyPr/>
          <a:p>
            <a:endParaRPr dirty="0" lang="en-US"/>
          </a:p>
        </p:txBody>
      </p:sp>
      <p:sp>
        <p:nvSpPr>
          <p:cNvPr id="1048705"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3" name=""/>
        <p:cNvGrpSpPr/>
        <p:nvPr/>
      </p:nvGrpSpPr>
      <p:grpSpPr>
        <a:xfrm>
          <a:off x="0" y="0"/>
          <a:ext cx="0" cy="0"/>
          <a:chOff x="0" y="0"/>
          <a:chExt cx="0" cy="0"/>
        </a:xfrm>
      </p:grpSpPr>
      <p:sp>
        <p:nvSpPr>
          <p:cNvPr id="1048639"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40"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1"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43" name="Footer Placeholder 5"/>
          <p:cNvSpPr>
            <a:spLocks noGrp="1"/>
          </p:cNvSpPr>
          <p:nvPr>
            <p:ph type="ftr" sz="quarter" idx="11"/>
          </p:nvPr>
        </p:nvSpPr>
        <p:spPr/>
        <p:txBody>
          <a:bodyPr/>
          <a:p>
            <a:endParaRPr dirty="0" lang="en-US"/>
          </a:p>
        </p:txBody>
      </p:sp>
      <p:sp>
        <p:nvSpPr>
          <p:cNvPr id="104864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grpSp>
        <p:nvGrpSpPr>
          <p:cNvPr id="13" name="Group 6"/>
          <p:cNvGrpSpPr/>
          <p:nvPr/>
        </p:nvGrpSpPr>
        <p:grpSpPr>
          <a:xfrm>
            <a:off x="0" y="0"/>
            <a:ext cx="12188825" cy="6856215"/>
            <a:chOff x="0" y="0"/>
            <a:chExt cx="12188825" cy="6856215"/>
          </a:xfrm>
        </p:grpSpPr>
        <p:pic>
          <p:nvPicPr>
            <p:cNvPr id="2097152" name="Picture 7" descr="HD-PanelContent-V.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1" y="76265"/>
              <a:ext cx="758952"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0" y="6173526"/>
              <a:ext cx="758952"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8/27/2024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endParaRPr dirty="0" lang="en-IN"/>
          </a:p>
        </p:txBody>
      </p:sp>
      <p:sp>
        <p:nvSpPr>
          <p:cNvPr id="1048589" name="Subtitle 2"/>
          <p:cNvSpPr>
            <a:spLocks noGrp="1"/>
          </p:cNvSpPr>
          <p:nvPr>
            <p:ph type="subTitle" idx="1"/>
          </p:nvPr>
        </p:nvSpPr>
        <p:spPr>
          <a:xfrm>
            <a:off x="2692398" y="3657596"/>
            <a:ext cx="6969395" cy="1619483"/>
          </a:xfrm>
        </p:spPr>
        <p:txBody>
          <a:bodyPr>
            <a:normAutofit/>
          </a:bodyPr>
          <a:p>
            <a:r>
              <a:rPr b="1" dirty="0" lang="en-US"/>
              <a:t>Name :</a:t>
            </a:r>
            <a:r>
              <a:rPr b="1" dirty="0" lang="en-US"/>
              <a:t> </a:t>
            </a:r>
            <a:r>
              <a:rPr b="1" dirty="0" lang="en-US"/>
              <a:t>M</a:t>
            </a:r>
            <a:r>
              <a:rPr b="1" dirty="0" lang="en-US"/>
              <a:t>.</a:t>
            </a:r>
            <a:r>
              <a:rPr b="1" dirty="0" lang="en-US"/>
              <a:t>P</a:t>
            </a:r>
            <a:r>
              <a:rPr b="1" dirty="0" lang="en-US"/>
              <a:t>R</a:t>
            </a:r>
            <a:r>
              <a:rPr b="1" dirty="0" lang="en-US"/>
              <a:t>I</a:t>
            </a:r>
            <a:r>
              <a:rPr b="1" dirty="0" lang="en-US"/>
              <a:t>Y</a:t>
            </a:r>
            <a:r>
              <a:rPr b="1" dirty="0" lang="en-US"/>
              <a:t>A</a:t>
            </a:r>
            <a:r>
              <a:rPr b="1" dirty="0" lang="en-US"/>
              <a:t> </a:t>
            </a:r>
            <a:r>
              <a:rPr b="1" dirty="0" lang="en-US"/>
              <a:t>D</a:t>
            </a:r>
            <a:r>
              <a:rPr b="1" dirty="0" lang="en-US"/>
              <a:t>H</a:t>
            </a:r>
            <a:r>
              <a:rPr b="1" dirty="0" lang="en-US"/>
              <a:t>A</a:t>
            </a:r>
            <a:r>
              <a:rPr b="1" dirty="0" lang="en-US"/>
              <a:t>R</a:t>
            </a:r>
            <a:r>
              <a:rPr b="1" dirty="0" lang="en-US"/>
              <a:t>S</a:t>
            </a:r>
            <a:r>
              <a:rPr b="1" dirty="0" lang="en-US"/>
              <a:t>H</a:t>
            </a:r>
            <a:r>
              <a:rPr b="1" dirty="0" lang="en-US"/>
              <a:t>I</a:t>
            </a:r>
            <a:r>
              <a:rPr b="1" dirty="0" lang="en-US"/>
              <a:t>N</a:t>
            </a:r>
            <a:r>
              <a:rPr b="1" dirty="0" lang="en-US"/>
              <a:t>I</a:t>
            </a:r>
            <a:endParaRPr altLang="en-US" lang="zh-CN"/>
          </a:p>
          <a:p>
            <a:r>
              <a:rPr b="1" dirty="0" lang="en-US"/>
              <a:t>Department : III B. Com (cooperate </a:t>
            </a:r>
            <a:r>
              <a:rPr b="1" dirty="0" lang="en-US" err="1"/>
              <a:t>secerataryship</a:t>
            </a:r>
            <a:r>
              <a:rPr b="1" dirty="0" lang="en-US"/>
              <a:t> )</a:t>
            </a:r>
          </a:p>
          <a:p>
            <a:r>
              <a:rPr b="1" dirty="0" lang="en-US"/>
              <a:t>College : DRBCCC Hindu College, </a:t>
            </a:r>
            <a:r>
              <a:rPr b="1" dirty="0" lang="en-US" err="1"/>
              <a:t>Pattabiram</a:t>
            </a:r>
            <a:r>
              <a:rPr b="1" dirty="0" lang="en-US"/>
              <a:t> </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2" name="Title 1"/>
          <p:cNvSpPr>
            <a:spLocks noGrp="1"/>
          </p:cNvSpPr>
          <p:nvPr>
            <p:ph type="title"/>
          </p:nvPr>
        </p:nvSpPr>
        <p:spPr/>
        <p:txBody>
          <a:bodyPr/>
          <a:p>
            <a:r>
              <a:rPr b="1" dirty="0" lang="en-US"/>
              <a:t>Modelling Approach </a:t>
            </a:r>
            <a:endParaRPr dirty="0" lang="en-IN"/>
          </a:p>
        </p:txBody>
      </p:sp>
      <p:pic>
        <p:nvPicPr>
          <p:cNvPr id="2097165" name="Picture 6"/>
          <p:cNvPicPr>
            <a:picLocks noChangeAspect="1" noGrp="1"/>
          </p:cNvPicPr>
          <p:nvPr>
            <p:ph idx="1"/>
          </p:nvPr>
        </p:nvPicPr>
        <p:blipFill>
          <a:blip xmlns:r="http://schemas.openxmlformats.org/officeDocument/2006/relationships" r:embed="rId1"/>
          <a:stretch>
            <a:fillRect/>
          </a:stretch>
        </p:blipFill>
        <p:spPr>
          <a:xfrm>
            <a:off x="8890611" y="2557993"/>
            <a:ext cx="2739527" cy="3317875"/>
          </a:xfrm>
          <a:prstGeom prst="rect"/>
        </p:spPr>
      </p:pic>
      <p:sp>
        <p:nvSpPr>
          <p:cNvPr id="1048613" name="TextBox 5"/>
          <p:cNvSpPr txBox="1"/>
          <p:nvPr/>
        </p:nvSpPr>
        <p:spPr>
          <a:xfrm>
            <a:off x="1013554" y="2736547"/>
            <a:ext cx="7777907" cy="3139321"/>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4" name="Title 1"/>
          <p:cNvSpPr>
            <a:spLocks noGrp="1"/>
          </p:cNvSpPr>
          <p:nvPr>
            <p:ph type="title"/>
          </p:nvPr>
        </p:nvSpPr>
        <p:spPr/>
        <p:txBody>
          <a:bodyPr/>
          <a:p>
            <a:r>
              <a:rPr b="1" dirty="0" lang="en-US"/>
              <a:t>Modelling Approach </a:t>
            </a:r>
            <a:endParaRPr dirty="0" lang="en-IN"/>
          </a:p>
        </p:txBody>
      </p:sp>
      <p:sp>
        <p:nvSpPr>
          <p:cNvPr id="1048615" name="Content Placeholder 2"/>
          <p:cNvSpPr>
            <a:spLocks noGrp="1"/>
          </p:cNvSpPr>
          <p:nvPr>
            <p:ph idx="1"/>
          </p:nvPr>
        </p:nvSpPr>
        <p:spPr>
          <a:xfrm>
            <a:off x="1295400" y="2556932"/>
            <a:ext cx="10162142" cy="3590480"/>
          </a:xfrm>
        </p:spPr>
        <p:txBody>
          <a:bodyPr>
            <a:norm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a:p>
            <a:pPr indent="0" marL="0">
              <a:buNone/>
            </a:pPr>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a:p>
            <a:pPr>
              <a:buFont typeface="Arial" panose="020B0604020202020204" pitchFamily="34" charset="0"/>
              <a:buChar char="•"/>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6" name="Title 1"/>
          <p:cNvSpPr>
            <a:spLocks noGrp="1"/>
          </p:cNvSpPr>
          <p:nvPr>
            <p:ph type="title"/>
          </p:nvPr>
        </p:nvSpPr>
        <p:spPr/>
        <p:txBody>
          <a:bodyPr/>
          <a:p>
            <a:r>
              <a:rPr b="1" dirty="0" lang="en-US"/>
              <a:t>Modelling Approach </a:t>
            </a:r>
            <a:endParaRPr dirty="0" lang="en-IN"/>
          </a:p>
        </p:txBody>
      </p:sp>
      <p:sp>
        <p:nvSpPr>
          <p:cNvPr id="1048617" name="Content Placeholder 2"/>
          <p:cNvSpPr>
            <a:spLocks noGrp="1"/>
          </p:cNvSpPr>
          <p:nvPr>
            <p:ph idx="1"/>
          </p:nvPr>
        </p:nvSpPr>
        <p:spPr/>
        <p:txBody>
          <a:bodyPr>
            <a:norm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8" name="Title 1"/>
          <p:cNvSpPr>
            <a:spLocks noGrp="1"/>
          </p:cNvSpPr>
          <p:nvPr>
            <p:ph type="title"/>
          </p:nvPr>
        </p:nvSpPr>
        <p:spPr/>
        <p:txBody>
          <a:bodyPr/>
          <a:p>
            <a:r>
              <a:rPr b="1" dirty="0" lang="en-US"/>
              <a:t>Modelling Approach </a:t>
            </a:r>
            <a:endParaRPr dirty="0" lang="en-IN"/>
          </a:p>
        </p:txBody>
      </p:sp>
      <p:sp>
        <p:nvSpPr>
          <p:cNvPr id="1048619" name="Content Placeholder 2"/>
          <p:cNvSpPr>
            <a:spLocks noGrp="1"/>
          </p:cNvSpPr>
          <p:nvPr>
            <p:ph idx="1"/>
          </p:nvPr>
        </p:nvSpPr>
        <p:spPr/>
        <p:txBody>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681209" y="750591"/>
            <a:ext cx="10829581" cy="535681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1" name="Title 1"/>
          <p:cNvSpPr>
            <a:spLocks noGrp="1"/>
          </p:cNvSpPr>
          <p:nvPr>
            <p:ph type="title"/>
          </p:nvPr>
        </p:nvSpPr>
        <p:spPr/>
        <p:txBody>
          <a:bodyPr/>
          <a:p>
            <a:endParaRPr lang="en-IN"/>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770946" y="859316"/>
            <a:ext cx="10730663" cy="50160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2" name="Title 1"/>
          <p:cNvSpPr>
            <a:spLocks noGrp="1"/>
          </p:cNvSpPr>
          <p:nvPr>
            <p:ph type="title"/>
          </p:nvPr>
        </p:nvSpPr>
        <p:spPr/>
        <p:txBody>
          <a:bodyPr/>
          <a:p>
            <a:endParaRPr lang="en-IN"/>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694063" y="782199"/>
            <a:ext cx="10840597" cy="509314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3" name="Title 1"/>
          <p:cNvSpPr>
            <a:spLocks noGrp="1"/>
          </p:cNvSpPr>
          <p:nvPr>
            <p:ph type="title"/>
          </p:nvPr>
        </p:nvSpPr>
        <p:spPr/>
        <p:txBody>
          <a:bodyPr/>
          <a:p>
            <a:r>
              <a:rPr b="1" dirty="0" lang="en-US"/>
              <a:t>Conclusion</a:t>
            </a:r>
            <a:endParaRPr dirty="0" lang="en-IN"/>
          </a:p>
        </p:txBody>
      </p:sp>
      <p:sp>
        <p:nvSpPr>
          <p:cNvPr id="1048624" name="Content Placeholder 2"/>
          <p:cNvSpPr>
            <a:spLocks noGrp="1"/>
          </p:cNvSpPr>
          <p:nvPr>
            <p:ph idx="1"/>
          </p:nvPr>
        </p:nvSpPr>
        <p:spPr>
          <a:xfrm>
            <a:off x="1295401" y="2556932"/>
            <a:ext cx="10040956" cy="3590480"/>
          </a:xfrm>
        </p:spPr>
        <p:txBody>
          <a:bodyPr>
            <a:normAutofit/>
          </a:bodyPr>
          <a:p>
            <a:r>
              <a:rPr b="1" dirty="0" sz="2400" lang="en-US" u="sng"/>
              <a:t>Conclusion: </a:t>
            </a:r>
          </a:p>
          <a:p>
            <a:endParaRPr b="1" dirty="0" sz="2400" lang="en-US"/>
          </a:p>
          <a:p>
            <a:r>
              <a:rPr b="1" dirty="0" sz="24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6" name="Title 1"/>
          <p:cNvSpPr>
            <a:spLocks noGrp="1"/>
          </p:cNvSpPr>
          <p:nvPr>
            <p:ph type="title"/>
          </p:nvPr>
        </p:nvSpPr>
        <p:spPr/>
        <p:txBody>
          <a:bodyPr/>
          <a:p>
            <a:r>
              <a:rPr b="1" dirty="0" lang="en-US"/>
              <a:t>Project Title</a:t>
            </a:r>
            <a:endParaRPr dirty="0" lang="en-IN"/>
          </a:p>
        </p:txBody>
      </p:sp>
      <p:sp>
        <p:nvSpPr>
          <p:cNvPr id="1048597" name="Content Placeholder 2"/>
          <p:cNvSpPr>
            <a:spLocks noGrp="1"/>
          </p:cNvSpPr>
          <p:nvPr>
            <p:ph idx="1"/>
          </p:nvPr>
        </p:nvSpPr>
        <p:spPr>
          <a:xfrm>
            <a:off x="550844" y="2556932"/>
            <a:ext cx="11038901" cy="3160822"/>
          </a:xfrm>
        </p:spPr>
        <p:txBody>
          <a:bodyPr>
            <a:normAutofit/>
          </a:bodyPr>
          <a:p>
            <a:pPr algn="ctr" indent="0" marL="0">
              <a:buNone/>
            </a:pPr>
            <a:r>
              <a:rPr b="1" dirty="0" sz="2400" lang="en-US"/>
              <a:t> </a:t>
            </a:r>
            <a:endParaRPr b="1" dirty="0" lang="en-US"/>
          </a:p>
          <a:p>
            <a:pPr algn="ctr" indent="0" marL="0">
              <a:buNone/>
            </a:pPr>
            <a:r>
              <a:rPr b="1" dirty="0" sz="4400" lang="en-US"/>
              <a:t>Employee Type Analysis Using Excel &amp; </a:t>
            </a:r>
          </a:p>
          <a:p>
            <a:pPr algn="ctr"/>
            <a:r>
              <a:rPr b="1" dirty="0" sz="4400" lang="en-US"/>
              <a:t>Employee Department Count Analysis Using Excel </a:t>
            </a:r>
          </a:p>
          <a:p>
            <a:endParaRPr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8" name="Title 1"/>
          <p:cNvSpPr>
            <a:spLocks noGrp="1"/>
          </p:cNvSpPr>
          <p:nvPr>
            <p:ph type="title"/>
          </p:nvPr>
        </p:nvSpPr>
        <p:spPr/>
        <p:txBody>
          <a:bodyPr/>
          <a:p>
            <a:r>
              <a:rPr b="1" dirty="0" lang="en-US"/>
              <a:t>AGENDA</a:t>
            </a:r>
            <a:endParaRPr dirty="0" lang="en-IN"/>
          </a:p>
        </p:txBody>
      </p:sp>
      <p:sp>
        <p:nvSpPr>
          <p:cNvPr id="1048599" name="Content Placeholder 2"/>
          <p:cNvSpPr>
            <a:spLocks noGrp="1"/>
          </p:cNvSpPr>
          <p:nvPr>
            <p:ph idx="1"/>
          </p:nvPr>
        </p:nvSpPr>
        <p:spPr/>
        <p:txBody>
          <a:bodyPr>
            <a:normAutofit fontScale="87500" lnSpcReduction="20000"/>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a:p>
            <a:endParaRPr dirty="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6709272" y="2556932"/>
            <a:ext cx="4187325" cy="32455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0" name="Title 1"/>
          <p:cNvSpPr>
            <a:spLocks noGrp="1"/>
          </p:cNvSpPr>
          <p:nvPr>
            <p:ph type="title"/>
          </p:nvPr>
        </p:nvSpPr>
        <p:spPr/>
        <p:txBody>
          <a:bodyPr/>
          <a:p>
            <a:r>
              <a:rPr b="1" dirty="0" lang="en-US"/>
              <a:t>Problem Statement </a:t>
            </a:r>
            <a:endParaRPr dirty="0" lang="en-IN"/>
          </a:p>
        </p:txBody>
      </p:sp>
      <p:sp>
        <p:nvSpPr>
          <p:cNvPr id="1048601" name="Content Placeholder 2"/>
          <p:cNvSpPr>
            <a:spLocks noGrp="1"/>
          </p:cNvSpPr>
          <p:nvPr>
            <p:ph idx="1"/>
          </p:nvPr>
        </p:nvSpPr>
        <p:spPr>
          <a:xfrm>
            <a:off x="1295402" y="2390660"/>
            <a:ext cx="6394371" cy="4069102"/>
          </a:xfrm>
        </p:spPr>
        <p:txBody>
          <a:bodyPr>
            <a:normAutofit fontScale="91667" lnSpcReduction="20000"/>
          </a:bodyPr>
          <a:p>
            <a:r>
              <a:rPr b="1" dirty="0" sz="24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b="1" dirty="0" sz="2400" lang="en-US"/>
              <a:t>* The primary challenge is to analyze and categorize employees based on their employment type—permanent, fixed-term, or temporary. Understanding these categories is crucial for optimizing HR policies and aligning workforce strategies with business goals</a:t>
            </a:r>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2" name="Title 1"/>
          <p:cNvSpPr>
            <a:spLocks noGrp="1"/>
          </p:cNvSpPr>
          <p:nvPr>
            <p:ph type="title"/>
          </p:nvPr>
        </p:nvSpPr>
        <p:spPr/>
        <p:txBody>
          <a:bodyPr/>
          <a:p>
            <a:r>
              <a:rPr b="1" dirty="0" lang="en-US"/>
              <a:t>Project Overview</a:t>
            </a:r>
            <a:endParaRPr dirty="0" lang="en-IN"/>
          </a:p>
        </p:txBody>
      </p:sp>
      <p:sp>
        <p:nvSpPr>
          <p:cNvPr id="1048603" name="Content Placeholder 2"/>
          <p:cNvSpPr>
            <a:spLocks noGrp="1"/>
          </p:cNvSpPr>
          <p:nvPr>
            <p:ph idx="1"/>
          </p:nvPr>
        </p:nvSpPr>
        <p:spPr>
          <a:xfrm>
            <a:off x="1295401" y="2556932"/>
            <a:ext cx="7363857" cy="3318936"/>
          </a:xfrm>
        </p:spPr>
        <p:txBody>
          <a:bodyPr>
            <a:normAutofit fontScale="83333" lnSpcReduction="20000"/>
          </a:bodyPr>
          <a:p>
            <a:r>
              <a:rPr b="1" dirty="0" sz="24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8466667" y="2547003"/>
            <a:ext cx="2429931" cy="33178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4" name="Title 1"/>
          <p:cNvSpPr>
            <a:spLocks noGrp="1"/>
          </p:cNvSpPr>
          <p:nvPr>
            <p:ph type="title"/>
          </p:nvPr>
        </p:nvSpPr>
        <p:spPr/>
        <p:txBody>
          <a:bodyPr/>
          <a:p>
            <a:r>
              <a:rPr b="1" dirty="0" lang="en-US"/>
              <a:t>Who are the End Users?</a:t>
            </a:r>
            <a:endParaRPr dirty="0" lang="en-IN"/>
          </a:p>
        </p:txBody>
      </p:sp>
      <p:sp>
        <p:nvSpPr>
          <p:cNvPr id="1048605" name="Content Placeholder 2"/>
          <p:cNvSpPr>
            <a:spLocks noGrp="1"/>
          </p:cNvSpPr>
          <p:nvPr>
            <p:ph idx="1"/>
          </p:nvPr>
        </p:nvSpPr>
        <p:spPr>
          <a:xfrm>
            <a:off x="1295401" y="2412694"/>
            <a:ext cx="5193534" cy="3624549"/>
          </a:xfrm>
        </p:spPr>
        <p:txBody>
          <a:bodyPr>
            <a:noAutofit/>
          </a:bodyPr>
          <a:p>
            <a:r>
              <a:rPr b="1" dirty="0" sz="2000" lang="en-US"/>
              <a:t>* </a:t>
            </a:r>
            <a:r>
              <a:rPr b="1" dirty="0" sz="2000" lang="en-US" u="sng"/>
              <a:t>Human Resources (HR) Team:</a:t>
            </a:r>
            <a:r>
              <a:rPr b="1" dirty="0" sz="2000" lang="en-US"/>
              <a:t> They will use the analysis to make informed decisions about hiring, workforce planning, and contract management.</a:t>
            </a:r>
          </a:p>
          <a:p>
            <a:pPr indent="-285750" marL="285750">
              <a:buFont typeface="Arial" panose="020B0604020202020204" pitchFamily="34" charset="0"/>
              <a:buChar char="•"/>
            </a:pPr>
            <a:endParaRPr b="1" dirty="0" sz="2000" lang="en-US"/>
          </a:p>
          <a:p>
            <a:r>
              <a:rPr b="1" dirty="0" sz="2000" lang="en-US" u="sng"/>
              <a:t>* Department Managers:</a:t>
            </a:r>
            <a:r>
              <a:rPr b="1" dirty="0" sz="2000" lang="en-US"/>
              <a:t> They will benefit from insights into workforce composition and its impact </a:t>
            </a:r>
          </a:p>
          <a:p>
            <a:r>
              <a:rPr b="1" dirty="0" sz="2000" lang="en-US"/>
              <a:t>on departmental performance, helping them allocate resources more effectively.</a:t>
            </a:r>
          </a:p>
          <a:p>
            <a:endParaRPr b="1" dirty="0" sz="2000" lang="en-US"/>
          </a:p>
          <a:p>
            <a:r>
              <a:rPr b="1" dirty="0" sz="2000" lang="en-US"/>
              <a:t>* </a:t>
            </a:r>
            <a:r>
              <a:rPr b="1" dirty="0" sz="2000" lang="en-US" u="sng"/>
              <a:t>Senior Management/Executives: </a:t>
            </a:r>
            <a:r>
              <a:rPr b="1" dirty="0" sz="2000" lang="en-US"/>
              <a:t>They will use the findings to align workforce strategies with overall business goals and improve operational efficiency.</a:t>
            </a:r>
          </a:p>
          <a:p>
            <a:endParaRPr dirty="0" sz="2000" lang="en-IN"/>
          </a:p>
        </p:txBody>
      </p:sp>
      <p:pic>
        <p:nvPicPr>
          <p:cNvPr id="2097161"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6" name="Title 1"/>
          <p:cNvSpPr>
            <a:spLocks noGrp="1"/>
          </p:cNvSpPr>
          <p:nvPr>
            <p:ph type="title"/>
          </p:nvPr>
        </p:nvSpPr>
        <p:spPr/>
        <p:txBody>
          <a:bodyPr/>
          <a:p>
            <a:r>
              <a:rPr b="1" dirty="0" lang="en-US"/>
              <a:t>Who are the End Users?</a:t>
            </a:r>
            <a:endParaRPr dirty="0" lang="en-IN"/>
          </a:p>
        </p:txBody>
      </p:sp>
      <p:sp>
        <p:nvSpPr>
          <p:cNvPr id="1048607" name="Content Placeholder 2"/>
          <p:cNvSpPr>
            <a:spLocks noGrp="1"/>
          </p:cNvSpPr>
          <p:nvPr>
            <p:ph idx="1"/>
          </p:nvPr>
        </p:nvSpPr>
        <p:spPr>
          <a:xfrm>
            <a:off x="1295400" y="2285999"/>
            <a:ext cx="5424889" cy="2583456"/>
          </a:xfrm>
        </p:spPr>
        <p:txBody>
          <a:bodyPr>
            <a:noAutofit/>
          </a:bodyPr>
          <a:p>
            <a:endParaRPr b="1" dirty="0" sz="1600" lang="en-US"/>
          </a:p>
          <a:p>
            <a:r>
              <a:rPr b="1" dirty="0" sz="1600" lang="en-US"/>
              <a:t>* </a:t>
            </a:r>
            <a:r>
              <a:rPr b="1" dirty="0" sz="1600" lang="en-US" u="sng"/>
              <a:t>Senior Management/Executives: </a:t>
            </a:r>
            <a:r>
              <a:rPr b="1" dirty="0" sz="1600" lang="en-US"/>
              <a:t>They will use the findings to align workforce strategies with overall business goals and improve operational efficiency.</a:t>
            </a:r>
          </a:p>
          <a:p>
            <a:endParaRPr b="1" dirty="0" sz="1600" lang="en-US"/>
          </a:p>
          <a:p>
            <a:r>
              <a:rPr b="1" dirty="0" sz="1600" lang="en-US" u="sng"/>
              <a:t>* Employees: </a:t>
            </a:r>
            <a:r>
              <a:rPr b="1" dirty="0" sz="1600" lang="en-US"/>
              <a:t>Improved workforce management can lead to better job satisfaction, as resources are allocated more effectively, and workloads are balanced.</a:t>
            </a:r>
          </a:p>
          <a:p>
            <a:endParaRPr b="1" dirty="0" sz="1600" lang="en-US"/>
          </a:p>
          <a:p>
            <a:r>
              <a:rPr b="1" dirty="0" sz="1600" lang="en-US" u="sng"/>
              <a:t>* HR and Management Teams: </a:t>
            </a:r>
            <a:r>
              <a:rPr b="1" dirty="0" sz="1600" lang="en-US"/>
              <a:t>They benefit from having data-driven insights that guide strategic decisions and improve departmental performance</a:t>
            </a:r>
            <a:endParaRPr dirty="0" sz="200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8" name="Title 1"/>
          <p:cNvSpPr>
            <a:spLocks noGrp="1"/>
          </p:cNvSpPr>
          <p:nvPr>
            <p:ph type="title"/>
          </p:nvPr>
        </p:nvSpPr>
        <p:spPr/>
        <p:txBody>
          <a:bodyPr/>
          <a:p>
            <a:r>
              <a:rPr b="1" dirty="0" lang="en-US"/>
              <a:t>Our Solution &amp; Value Preposition </a:t>
            </a:r>
            <a:endParaRPr dirty="0" lang="en-IN"/>
          </a:p>
        </p:txBody>
      </p:sp>
      <p:pic>
        <p:nvPicPr>
          <p:cNvPr id="2097163" name="Picture 8"/>
          <p:cNvPicPr>
            <a:picLocks noChangeAspect="1" noGrp="1"/>
          </p:cNvPicPr>
          <p:nvPr>
            <p:ph idx="1"/>
          </p:nvPr>
        </p:nvPicPr>
        <p:blipFill>
          <a:blip xmlns:r="http://schemas.openxmlformats.org/officeDocument/2006/relationships" r:embed="rId1"/>
          <a:stretch>
            <a:fillRect/>
          </a:stretch>
        </p:blipFill>
        <p:spPr>
          <a:xfrm>
            <a:off x="9040791" y="2557993"/>
            <a:ext cx="1855807" cy="3317875"/>
          </a:xfrm>
          <a:prstGeom prst="rect"/>
        </p:spPr>
      </p:pic>
      <p:sp>
        <p:nvSpPr>
          <p:cNvPr id="1048609" name="TextBox 4"/>
          <p:cNvSpPr txBox="1"/>
          <p:nvPr/>
        </p:nvSpPr>
        <p:spPr>
          <a:xfrm>
            <a:off x="1295402" y="2584561"/>
            <a:ext cx="7682388" cy="341632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0" name="Title 1"/>
          <p:cNvSpPr>
            <a:spLocks noGrp="1"/>
          </p:cNvSpPr>
          <p:nvPr>
            <p:ph type="title"/>
          </p:nvPr>
        </p:nvSpPr>
        <p:spPr/>
        <p:txBody>
          <a:bodyPr/>
          <a:p>
            <a:r>
              <a:rPr b="1" dirty="0" lang="en-US"/>
              <a:t>Dataset Description </a:t>
            </a:r>
            <a:endParaRPr dirty="0" lang="en-IN"/>
          </a:p>
        </p:txBody>
      </p:sp>
      <p:sp>
        <p:nvSpPr>
          <p:cNvPr id="1048611" name="Content Placeholder 2"/>
          <p:cNvSpPr>
            <a:spLocks noGrp="1"/>
          </p:cNvSpPr>
          <p:nvPr>
            <p:ph idx="1"/>
          </p:nvPr>
        </p:nvSpPr>
        <p:spPr>
          <a:xfrm>
            <a:off x="672029" y="2556932"/>
            <a:ext cx="8438921" cy="3628164"/>
          </a:xfrm>
        </p:spPr>
        <p:txBody>
          <a:bodyPr>
            <a:normAutofit/>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a:p>
            <a:endParaRPr dirty="0" lang="en-IN"/>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ROHITH PRASANA</dc:creator>
  <cp:lastModifiedBy>ROHITH PRASANA</cp:lastModifiedBy>
  <dcterms:created xsi:type="dcterms:W3CDTF">2024-08-26T19:58:10Z</dcterms:created>
  <dcterms:modified xsi:type="dcterms:W3CDTF">2024-09-09T05:55:46Z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9b7b290d6e9c44c1bf26f7f9b84dc41a</vt:lpwstr>
  </property>
</Properties>
</file>