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24910-9594-4759-6F6C-ED49B8D292A0}" v="278" dt="2024-10-02T20:40:05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7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515" y="1247140"/>
            <a:ext cx="9512395" cy="3450844"/>
          </a:xfrm>
        </p:spPr>
        <p:txBody>
          <a:bodyPr>
            <a:normAutofit/>
          </a:bodyPr>
          <a:lstStyle/>
          <a:p>
            <a:r>
              <a:rPr lang="en-US" dirty="0"/>
              <a:t>Affinity 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9512395" cy="1268984"/>
          </a:xfrm>
        </p:spPr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Clustering Algorithm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B588C-D557-45C9-07F8-106DBFB2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29" y="655332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Mechanism </a:t>
            </a:r>
            <a:br>
              <a:rPr lang="en-US" sz="2400"/>
            </a:br>
            <a:r>
              <a:rPr lang="en-US" sz="2400"/>
              <a:t>Uses a message-passing mechanism between data points to make choices of their own that represents the best clusters.</a:t>
            </a:r>
          </a:p>
        </p:txBody>
      </p:sp>
      <p:pic>
        <p:nvPicPr>
          <p:cNvPr id="4" name="Content Placeholder 3" descr="Affinity Propagation Algorithm In Unsupervised Machine Learning Training  Ppt PPT Slide">
            <a:extLst>
              <a:ext uri="{FF2B5EF4-FFF2-40B4-BE49-F238E27FC236}">
                <a16:creationId xmlns:a16="http://schemas.microsoft.com/office/drawing/2014/main" id="{876E1847-9CD7-5E87-E8CF-7FA1D0879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199" r="127"/>
          <a:stretch/>
        </p:blipFill>
        <p:spPr>
          <a:xfrm>
            <a:off x="2779232" y="2132259"/>
            <a:ext cx="7507938" cy="37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4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58315-EC39-128C-2BDB-F5D5F650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r>
              <a:rPr lang="en-US" b="0">
                <a:latin typeface="Aptos Narrow"/>
              </a:rPr>
              <a:t>How it Works: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EC1B-6C13-F141-F789-EA586CFF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ptos Narrow"/>
              </a:rPr>
              <a:t> Data points send "messages" to each other based on their similarity, and clusters form around certain "exemplar" points.</a:t>
            </a:r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D326E394-060E-4EF9-D137-D9E34064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565153"/>
            <a:ext cx="5975061" cy="31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A4725-E64D-8263-6E9C-B1CDC2CB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92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/>
              <a:t>Strength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D7A1-8C7B-A86D-C18E-26F232A7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792" y="2160016"/>
            <a:ext cx="5510607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No need to predefine the number of clusters.</a:t>
            </a:r>
          </a:p>
          <a:p>
            <a:endParaRPr lang="en-US">
              <a:latin typeface="Aptos Narrow"/>
            </a:endParaRPr>
          </a:p>
          <a:p>
            <a:pPr>
              <a:buNone/>
            </a:pPr>
            <a:r>
              <a:rPr lang="en-US" b="1" dirty="0">
                <a:latin typeface="Neue Haas Grotesk Text Pro"/>
              </a:rPr>
              <a:t>Weakness</a:t>
            </a:r>
            <a:endParaRPr lang="en-US">
              <a:latin typeface="Neue Haas Grotesk Text Pro"/>
            </a:endParaRPr>
          </a:p>
          <a:p>
            <a:pPr>
              <a:buNone/>
            </a:pPr>
            <a:endParaRPr lang="en-US" b="1" dirty="0">
              <a:latin typeface="Neue Haas Grotesk Text Pro"/>
            </a:endParaRPr>
          </a:p>
          <a:p>
            <a:r>
              <a:rPr lang="en-US" dirty="0">
                <a:latin typeface="Aptos Narrow"/>
              </a:rPr>
              <a:t>High computational complexity, not suitable for large datasets.</a:t>
            </a:r>
            <a:endParaRPr lang="en-US" dirty="0"/>
          </a:p>
          <a:p>
            <a:pPr>
              <a:buNone/>
            </a:pPr>
            <a:endParaRPr lang="en-US" b="1" dirty="0">
              <a:latin typeface="Neue Haas Grotesk Text Pro"/>
            </a:endParaRPr>
          </a:p>
          <a:p>
            <a:pPr marL="0" indent="0">
              <a:buNone/>
            </a:pPr>
            <a:endParaRPr lang="en-US">
              <a:latin typeface="Apto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471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3F6CC-715A-C91F-2F1D-94863A34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 </a:t>
            </a:r>
            <a:br>
              <a:rPr lang="en-US" sz="3800"/>
            </a:br>
            <a:r>
              <a:rPr lang="en-US" sz="3800"/>
              <a:t> Model Creation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4D28B4-0FAE-E140-6035-F4B9811ED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862" y="872028"/>
            <a:ext cx="6712908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E6185-0018-B4D9-0419-9673EC58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Cluster Prediction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14E258-35C1-6F19-53A3-7E93A7A8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3" r="14519" b="1"/>
          <a:stretch/>
        </p:blipFill>
        <p:spPr>
          <a:xfrm>
            <a:off x="1133250" y="1"/>
            <a:ext cx="6398358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33">
            <a:extLst>
              <a:ext uri="{FF2B5EF4-FFF2-40B4-BE49-F238E27FC236}">
                <a16:creationId xmlns:a16="http://schemas.microsoft.com/office/drawing/2014/main" id="{F829CE09-791F-046C-8776-7B16B9AD2A6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747236" y="2160016"/>
            <a:ext cx="1367226" cy="392615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4AC1-B153-A2A6-D53E-F3457216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Visualization</a:t>
            </a:r>
          </a:p>
        </p:txBody>
      </p:sp>
      <p:pic>
        <p:nvPicPr>
          <p:cNvPr id="4" name="Content Placeholder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22DBFED-669F-F04F-CFCE-CB68416DE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271" y="1583632"/>
            <a:ext cx="8635721" cy="4502536"/>
          </a:xfrm>
        </p:spPr>
      </p:pic>
    </p:spTree>
    <p:extLst>
      <p:ext uri="{BB962C8B-B14F-4D97-AF65-F5344CB8AC3E}">
        <p14:creationId xmlns:p14="http://schemas.microsoft.com/office/powerpoint/2010/main" val="135004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E92-73E6-3388-9770-91DDB25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587710" y="-846834"/>
            <a:ext cx="9486690" cy="1298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BA05-4025-7802-2D2A-0BCD4FC4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52356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  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342900" indent="-342900" algn="r">
              <a:buFont typeface="Calibri" panose="020B0604020202020204" pitchFamily="34" charset="0"/>
              <a:buChar char="-"/>
            </a:pPr>
            <a:r>
              <a:rPr lang="en-US" dirty="0"/>
              <a:t>Priyadharshini Manikandan</a:t>
            </a:r>
          </a:p>
        </p:txBody>
      </p:sp>
    </p:spTree>
    <p:extLst>
      <p:ext uri="{BB962C8B-B14F-4D97-AF65-F5344CB8AC3E}">
        <p14:creationId xmlns:p14="http://schemas.microsoft.com/office/powerpoint/2010/main" val="14255824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InterweaveVTI</vt:lpstr>
      <vt:lpstr>Affinity Propagation</vt:lpstr>
      <vt:lpstr>Mechanism  Uses a message-passing mechanism between data points to make choices of their own that represents the best clusters.</vt:lpstr>
      <vt:lpstr>How it Works:</vt:lpstr>
      <vt:lpstr>Strength</vt:lpstr>
      <vt:lpstr>   Model Creation</vt:lpstr>
      <vt:lpstr>Cluster Prediction</vt:lpstr>
      <vt:lpstr>Clusters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124</cp:revision>
  <dcterms:created xsi:type="dcterms:W3CDTF">2024-10-02T19:37:11Z</dcterms:created>
  <dcterms:modified xsi:type="dcterms:W3CDTF">2024-10-03T15:08:55Z</dcterms:modified>
</cp:coreProperties>
</file>