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5C4C-D9E6-F0BD-59A1-867FAB8B2388}" v="179" dt="2024-10-03T01:48:43.569"/>
    <p1510:client id="{873DCCC6-3AB9-91D7-1D36-1852031C3942}" v="23" dt="2024-10-03T14:54:09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4C758-044B-497E-B1E0-172529CD11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96C087-1F0B-48A1-B833-7070F8C878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 — Identify all points as either core point, border point or noise point.</a:t>
          </a:r>
        </a:p>
      </dgm:t>
    </dgm:pt>
    <dgm:pt modelId="{DBD221F8-B9F8-4975-82A6-EB135AA23A0E}" type="parTrans" cxnId="{499A4A89-6B52-44D9-BB26-B6E891217B78}">
      <dgm:prSet/>
      <dgm:spPr/>
      <dgm:t>
        <a:bodyPr/>
        <a:lstStyle/>
        <a:p>
          <a:endParaRPr lang="en-US"/>
        </a:p>
      </dgm:t>
    </dgm:pt>
    <dgm:pt modelId="{63F275B5-F76A-4BD9-81BC-07D1BB6F157A}" type="sibTrans" cxnId="{499A4A89-6B52-44D9-BB26-B6E891217B78}">
      <dgm:prSet phldrT="1" phldr="0"/>
      <dgm:spPr/>
      <dgm:t>
        <a:bodyPr/>
        <a:lstStyle/>
        <a:p>
          <a:endParaRPr lang="en-US"/>
        </a:p>
      </dgm:t>
    </dgm:pt>
    <dgm:pt modelId="{0CA33A7F-3596-4738-919F-A96F76609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 — For all of the unclustered core points.</a:t>
          </a:r>
        </a:p>
      </dgm:t>
    </dgm:pt>
    <dgm:pt modelId="{DEA14B71-538D-4F06-B649-FC2FE2DBF336}" type="parTrans" cxnId="{AA602BAD-C0D8-4457-AF81-4DDEA8379AC0}">
      <dgm:prSet/>
      <dgm:spPr/>
      <dgm:t>
        <a:bodyPr/>
        <a:lstStyle/>
        <a:p>
          <a:endParaRPr lang="en-US"/>
        </a:p>
      </dgm:t>
    </dgm:pt>
    <dgm:pt modelId="{876F7538-F5DB-4E85-B7DA-8C1ADB92E6D8}" type="sibTrans" cxnId="{AA602BAD-C0D8-4457-AF81-4DDEA8379AC0}">
      <dgm:prSet phldrT="2" phldr="0"/>
      <dgm:spPr/>
      <dgm:t>
        <a:bodyPr/>
        <a:lstStyle/>
        <a:p>
          <a:endParaRPr lang="en-US"/>
        </a:p>
      </dgm:t>
    </dgm:pt>
    <dgm:pt modelId="{BD51151A-ED94-4E50-8109-80702A9CD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2a — Create a new cluster.</a:t>
          </a:r>
        </a:p>
      </dgm:t>
    </dgm:pt>
    <dgm:pt modelId="{BA01A2F4-1768-4B50-8FAF-6D8250F8061C}" type="parTrans" cxnId="{FBD11F8E-8549-4851-A574-8AC37847D8F5}">
      <dgm:prSet/>
      <dgm:spPr/>
      <dgm:t>
        <a:bodyPr/>
        <a:lstStyle/>
        <a:p>
          <a:endParaRPr lang="en-US"/>
        </a:p>
      </dgm:t>
    </dgm:pt>
    <dgm:pt modelId="{20F04D78-455B-45D5-A71D-367B15445C35}" type="sibTrans" cxnId="{FBD11F8E-8549-4851-A574-8AC37847D8F5}">
      <dgm:prSet phldrT="3" phldr="0"/>
      <dgm:spPr/>
      <dgm:t>
        <a:bodyPr/>
        <a:lstStyle/>
        <a:p>
          <a:endParaRPr lang="en-US"/>
        </a:p>
      </dgm:t>
    </dgm:pt>
    <dgm:pt modelId="{42DD9A11-A06E-48D0-A8FC-E9BFDABC4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2b — add all the points that are unclustered and density connected to the current point into this cluster.</a:t>
          </a:r>
        </a:p>
      </dgm:t>
    </dgm:pt>
    <dgm:pt modelId="{5EB23B0A-9380-4F91-B8BA-489C770C21DF}" type="parTrans" cxnId="{D1135933-145B-4A36-9B95-20A92DF31716}">
      <dgm:prSet/>
      <dgm:spPr/>
      <dgm:t>
        <a:bodyPr/>
        <a:lstStyle/>
        <a:p>
          <a:endParaRPr lang="en-US"/>
        </a:p>
      </dgm:t>
    </dgm:pt>
    <dgm:pt modelId="{B3DB037C-E695-4DA6-B2D1-5B853399B8A4}" type="sibTrans" cxnId="{D1135933-145B-4A36-9B95-20A92DF31716}">
      <dgm:prSet phldrT="4" phldr="0"/>
      <dgm:spPr/>
      <dgm:t>
        <a:bodyPr/>
        <a:lstStyle/>
        <a:p>
          <a:endParaRPr lang="en-US"/>
        </a:p>
      </dgm:t>
    </dgm:pt>
    <dgm:pt modelId="{317AC611-D8AC-4446-BBDA-6D083F85DD11}" type="pres">
      <dgm:prSet presAssocID="{E464C758-044B-497E-B1E0-172529CD1132}" presName="root" presStyleCnt="0">
        <dgm:presLayoutVars>
          <dgm:dir/>
          <dgm:resizeHandles val="exact"/>
        </dgm:presLayoutVars>
      </dgm:prSet>
      <dgm:spPr/>
    </dgm:pt>
    <dgm:pt modelId="{E066D5D0-EB60-48B7-8951-312DC1EFA46F}" type="pres">
      <dgm:prSet presAssocID="{0596C087-1F0B-48A1-B833-7070F8C87857}" presName="compNode" presStyleCnt="0"/>
      <dgm:spPr/>
    </dgm:pt>
    <dgm:pt modelId="{0EDDC1DC-E919-47FA-BD5A-16AD3DF7F142}" type="pres">
      <dgm:prSet presAssocID="{0596C087-1F0B-48A1-B833-7070F8C87857}" presName="bgRect" presStyleLbl="bgShp" presStyleIdx="0" presStyleCnt="4"/>
      <dgm:spPr/>
    </dgm:pt>
    <dgm:pt modelId="{E0FA2744-4FCB-41A0-BCD9-A9A9D41AF6E1}" type="pres">
      <dgm:prSet presAssocID="{0596C087-1F0B-48A1-B833-7070F8C878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EEAECAC-3CF9-49CA-A13A-F803AB7E0EE3}" type="pres">
      <dgm:prSet presAssocID="{0596C087-1F0B-48A1-B833-7070F8C87857}" presName="spaceRect" presStyleCnt="0"/>
      <dgm:spPr/>
    </dgm:pt>
    <dgm:pt modelId="{A3E525DD-6D8A-4655-A6E4-74E8806991F0}" type="pres">
      <dgm:prSet presAssocID="{0596C087-1F0B-48A1-B833-7070F8C87857}" presName="parTx" presStyleLbl="revTx" presStyleIdx="0" presStyleCnt="4">
        <dgm:presLayoutVars>
          <dgm:chMax val="0"/>
          <dgm:chPref val="0"/>
        </dgm:presLayoutVars>
      </dgm:prSet>
      <dgm:spPr/>
    </dgm:pt>
    <dgm:pt modelId="{416BAB8D-016D-4590-AE07-214C684EC663}" type="pres">
      <dgm:prSet presAssocID="{63F275B5-F76A-4BD9-81BC-07D1BB6F157A}" presName="sibTrans" presStyleCnt="0"/>
      <dgm:spPr/>
    </dgm:pt>
    <dgm:pt modelId="{AA569921-8D61-4907-ABFB-37100221A3B8}" type="pres">
      <dgm:prSet presAssocID="{0CA33A7F-3596-4738-919F-A96F76609A8C}" presName="compNode" presStyleCnt="0"/>
      <dgm:spPr/>
    </dgm:pt>
    <dgm:pt modelId="{CF123E48-9081-4912-BA49-5F19B4435025}" type="pres">
      <dgm:prSet presAssocID="{0CA33A7F-3596-4738-919F-A96F76609A8C}" presName="bgRect" presStyleLbl="bgShp" presStyleIdx="1" presStyleCnt="4"/>
      <dgm:spPr/>
    </dgm:pt>
    <dgm:pt modelId="{8C60EC36-80DA-474E-860C-05F916BD55E6}" type="pres">
      <dgm:prSet presAssocID="{0CA33A7F-3596-4738-919F-A96F76609A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268BFCD3-DA50-449E-963B-9BDD4BC3DBE0}" type="pres">
      <dgm:prSet presAssocID="{0CA33A7F-3596-4738-919F-A96F76609A8C}" presName="spaceRect" presStyleCnt="0"/>
      <dgm:spPr/>
    </dgm:pt>
    <dgm:pt modelId="{09ECAFD9-56F7-4D47-AD16-33319F6F378D}" type="pres">
      <dgm:prSet presAssocID="{0CA33A7F-3596-4738-919F-A96F76609A8C}" presName="parTx" presStyleLbl="revTx" presStyleIdx="1" presStyleCnt="4">
        <dgm:presLayoutVars>
          <dgm:chMax val="0"/>
          <dgm:chPref val="0"/>
        </dgm:presLayoutVars>
      </dgm:prSet>
      <dgm:spPr/>
    </dgm:pt>
    <dgm:pt modelId="{0EA284BB-886C-4761-98F3-01D25392FAF4}" type="pres">
      <dgm:prSet presAssocID="{876F7538-F5DB-4E85-B7DA-8C1ADB92E6D8}" presName="sibTrans" presStyleCnt="0"/>
      <dgm:spPr/>
    </dgm:pt>
    <dgm:pt modelId="{864B5BED-9EEB-412E-AD15-451CAF1EB0AD}" type="pres">
      <dgm:prSet presAssocID="{BD51151A-ED94-4E50-8109-80702A9CD5B4}" presName="compNode" presStyleCnt="0"/>
      <dgm:spPr/>
    </dgm:pt>
    <dgm:pt modelId="{602123A0-DF3C-443A-A615-767DAA557DFA}" type="pres">
      <dgm:prSet presAssocID="{BD51151A-ED94-4E50-8109-80702A9CD5B4}" presName="bgRect" presStyleLbl="bgShp" presStyleIdx="2" presStyleCnt="4"/>
      <dgm:spPr/>
    </dgm:pt>
    <dgm:pt modelId="{2052266D-C324-4A5A-A641-8F94CF7EE6C3}" type="pres">
      <dgm:prSet presAssocID="{BD51151A-ED94-4E50-8109-80702A9CD5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5AD92F-FC7C-457D-8EFF-58E88B51B81A}" type="pres">
      <dgm:prSet presAssocID="{BD51151A-ED94-4E50-8109-80702A9CD5B4}" presName="spaceRect" presStyleCnt="0"/>
      <dgm:spPr/>
    </dgm:pt>
    <dgm:pt modelId="{983648EF-9AAC-449D-B015-AD7D019B3A87}" type="pres">
      <dgm:prSet presAssocID="{BD51151A-ED94-4E50-8109-80702A9CD5B4}" presName="parTx" presStyleLbl="revTx" presStyleIdx="2" presStyleCnt="4">
        <dgm:presLayoutVars>
          <dgm:chMax val="0"/>
          <dgm:chPref val="0"/>
        </dgm:presLayoutVars>
      </dgm:prSet>
      <dgm:spPr/>
    </dgm:pt>
    <dgm:pt modelId="{32C94275-C71B-400D-B1C8-2924ECB16564}" type="pres">
      <dgm:prSet presAssocID="{20F04D78-455B-45D5-A71D-367B15445C35}" presName="sibTrans" presStyleCnt="0"/>
      <dgm:spPr/>
    </dgm:pt>
    <dgm:pt modelId="{28115AD3-97E8-491D-9954-ED83C6C3CD1F}" type="pres">
      <dgm:prSet presAssocID="{42DD9A11-A06E-48D0-A8FC-E9BFDABC400B}" presName="compNode" presStyleCnt="0"/>
      <dgm:spPr/>
    </dgm:pt>
    <dgm:pt modelId="{22482594-4FB2-4F9C-915A-EB09A9A7B542}" type="pres">
      <dgm:prSet presAssocID="{42DD9A11-A06E-48D0-A8FC-E9BFDABC400B}" presName="bgRect" presStyleLbl="bgShp" presStyleIdx="3" presStyleCnt="4"/>
      <dgm:spPr/>
    </dgm:pt>
    <dgm:pt modelId="{E05CEF61-C50B-4539-8D6D-518341B9B7D4}" type="pres">
      <dgm:prSet presAssocID="{42DD9A11-A06E-48D0-A8FC-E9BFDABC40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2BC0F0F-240B-4507-A3AF-E0D3FFCE1AE2}" type="pres">
      <dgm:prSet presAssocID="{42DD9A11-A06E-48D0-A8FC-E9BFDABC400B}" presName="spaceRect" presStyleCnt="0"/>
      <dgm:spPr/>
    </dgm:pt>
    <dgm:pt modelId="{4622AED7-11FD-4162-88AE-F9DCEDB7D4E7}" type="pres">
      <dgm:prSet presAssocID="{42DD9A11-A06E-48D0-A8FC-E9BFDABC40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135933-145B-4A36-9B95-20A92DF31716}" srcId="{E464C758-044B-497E-B1E0-172529CD1132}" destId="{42DD9A11-A06E-48D0-A8FC-E9BFDABC400B}" srcOrd="3" destOrd="0" parTransId="{5EB23B0A-9380-4F91-B8BA-489C770C21DF}" sibTransId="{B3DB037C-E695-4DA6-B2D1-5B853399B8A4}"/>
    <dgm:cxn modelId="{F9091236-EB96-41E3-9F7D-8C00E6A4DC52}" type="presOf" srcId="{0596C087-1F0B-48A1-B833-7070F8C87857}" destId="{A3E525DD-6D8A-4655-A6E4-74E8806991F0}" srcOrd="0" destOrd="0" presId="urn:microsoft.com/office/officeart/2018/2/layout/IconVerticalSolidList"/>
    <dgm:cxn modelId="{6AB4B288-D3B5-4215-ADCF-9C06DE7D5798}" type="presOf" srcId="{42DD9A11-A06E-48D0-A8FC-E9BFDABC400B}" destId="{4622AED7-11FD-4162-88AE-F9DCEDB7D4E7}" srcOrd="0" destOrd="0" presId="urn:microsoft.com/office/officeart/2018/2/layout/IconVerticalSolidList"/>
    <dgm:cxn modelId="{499A4A89-6B52-44D9-BB26-B6E891217B78}" srcId="{E464C758-044B-497E-B1E0-172529CD1132}" destId="{0596C087-1F0B-48A1-B833-7070F8C87857}" srcOrd="0" destOrd="0" parTransId="{DBD221F8-B9F8-4975-82A6-EB135AA23A0E}" sibTransId="{63F275B5-F76A-4BD9-81BC-07D1BB6F157A}"/>
    <dgm:cxn modelId="{FBD11F8E-8549-4851-A574-8AC37847D8F5}" srcId="{E464C758-044B-497E-B1E0-172529CD1132}" destId="{BD51151A-ED94-4E50-8109-80702A9CD5B4}" srcOrd="2" destOrd="0" parTransId="{BA01A2F4-1768-4B50-8FAF-6D8250F8061C}" sibTransId="{20F04D78-455B-45D5-A71D-367B15445C35}"/>
    <dgm:cxn modelId="{AA602BAD-C0D8-4457-AF81-4DDEA8379AC0}" srcId="{E464C758-044B-497E-B1E0-172529CD1132}" destId="{0CA33A7F-3596-4738-919F-A96F76609A8C}" srcOrd="1" destOrd="0" parTransId="{DEA14B71-538D-4F06-B649-FC2FE2DBF336}" sibTransId="{876F7538-F5DB-4E85-B7DA-8C1ADB92E6D8}"/>
    <dgm:cxn modelId="{640EA6CA-2886-4188-9755-DC76A38BDEA0}" type="presOf" srcId="{E464C758-044B-497E-B1E0-172529CD1132}" destId="{317AC611-D8AC-4446-BBDA-6D083F85DD11}" srcOrd="0" destOrd="0" presId="urn:microsoft.com/office/officeart/2018/2/layout/IconVerticalSolidList"/>
    <dgm:cxn modelId="{08E81CDD-4B37-4F8D-A5C5-A8D757D4C524}" type="presOf" srcId="{0CA33A7F-3596-4738-919F-A96F76609A8C}" destId="{09ECAFD9-56F7-4D47-AD16-33319F6F378D}" srcOrd="0" destOrd="0" presId="urn:microsoft.com/office/officeart/2018/2/layout/IconVerticalSolidList"/>
    <dgm:cxn modelId="{778BA1FB-3F29-43AF-9D0D-9E8D7C592CF7}" type="presOf" srcId="{BD51151A-ED94-4E50-8109-80702A9CD5B4}" destId="{983648EF-9AAC-449D-B015-AD7D019B3A87}" srcOrd="0" destOrd="0" presId="urn:microsoft.com/office/officeart/2018/2/layout/IconVerticalSolidList"/>
    <dgm:cxn modelId="{DCAD60A6-4244-4F8D-B9E5-847ACDE1C88A}" type="presParOf" srcId="{317AC611-D8AC-4446-BBDA-6D083F85DD11}" destId="{E066D5D0-EB60-48B7-8951-312DC1EFA46F}" srcOrd="0" destOrd="0" presId="urn:microsoft.com/office/officeart/2018/2/layout/IconVerticalSolidList"/>
    <dgm:cxn modelId="{9799B883-5D05-45E9-80B3-8BF506CCD9D6}" type="presParOf" srcId="{E066D5D0-EB60-48B7-8951-312DC1EFA46F}" destId="{0EDDC1DC-E919-47FA-BD5A-16AD3DF7F142}" srcOrd="0" destOrd="0" presId="urn:microsoft.com/office/officeart/2018/2/layout/IconVerticalSolidList"/>
    <dgm:cxn modelId="{AC481A66-421E-4CA3-8BFB-E4124020EE33}" type="presParOf" srcId="{E066D5D0-EB60-48B7-8951-312DC1EFA46F}" destId="{E0FA2744-4FCB-41A0-BCD9-A9A9D41AF6E1}" srcOrd="1" destOrd="0" presId="urn:microsoft.com/office/officeart/2018/2/layout/IconVerticalSolidList"/>
    <dgm:cxn modelId="{CC3AE5C8-1954-48B8-95D5-A63DBADE693C}" type="presParOf" srcId="{E066D5D0-EB60-48B7-8951-312DC1EFA46F}" destId="{CEEAECAC-3CF9-49CA-A13A-F803AB7E0EE3}" srcOrd="2" destOrd="0" presId="urn:microsoft.com/office/officeart/2018/2/layout/IconVerticalSolidList"/>
    <dgm:cxn modelId="{B50B1A11-FDED-4510-920E-D041355583F7}" type="presParOf" srcId="{E066D5D0-EB60-48B7-8951-312DC1EFA46F}" destId="{A3E525DD-6D8A-4655-A6E4-74E8806991F0}" srcOrd="3" destOrd="0" presId="urn:microsoft.com/office/officeart/2018/2/layout/IconVerticalSolidList"/>
    <dgm:cxn modelId="{1332AC74-5E70-4DA3-974D-93DE73C1F036}" type="presParOf" srcId="{317AC611-D8AC-4446-BBDA-6D083F85DD11}" destId="{416BAB8D-016D-4590-AE07-214C684EC663}" srcOrd="1" destOrd="0" presId="urn:microsoft.com/office/officeart/2018/2/layout/IconVerticalSolidList"/>
    <dgm:cxn modelId="{5920B805-7EDB-48C2-A961-EC22EE0564DE}" type="presParOf" srcId="{317AC611-D8AC-4446-BBDA-6D083F85DD11}" destId="{AA569921-8D61-4907-ABFB-37100221A3B8}" srcOrd="2" destOrd="0" presId="urn:microsoft.com/office/officeart/2018/2/layout/IconVerticalSolidList"/>
    <dgm:cxn modelId="{3001C855-1778-48F1-B29A-FF02CC534E45}" type="presParOf" srcId="{AA569921-8D61-4907-ABFB-37100221A3B8}" destId="{CF123E48-9081-4912-BA49-5F19B4435025}" srcOrd="0" destOrd="0" presId="urn:microsoft.com/office/officeart/2018/2/layout/IconVerticalSolidList"/>
    <dgm:cxn modelId="{8309FF93-DF59-455A-BCE3-2C6B369759E8}" type="presParOf" srcId="{AA569921-8D61-4907-ABFB-37100221A3B8}" destId="{8C60EC36-80DA-474E-860C-05F916BD55E6}" srcOrd="1" destOrd="0" presId="urn:microsoft.com/office/officeart/2018/2/layout/IconVerticalSolidList"/>
    <dgm:cxn modelId="{E3319B5F-C51C-420F-894C-3C088D2F81C2}" type="presParOf" srcId="{AA569921-8D61-4907-ABFB-37100221A3B8}" destId="{268BFCD3-DA50-449E-963B-9BDD4BC3DBE0}" srcOrd="2" destOrd="0" presId="urn:microsoft.com/office/officeart/2018/2/layout/IconVerticalSolidList"/>
    <dgm:cxn modelId="{598A0D09-D66F-48A7-AE78-DB00418E113C}" type="presParOf" srcId="{AA569921-8D61-4907-ABFB-37100221A3B8}" destId="{09ECAFD9-56F7-4D47-AD16-33319F6F378D}" srcOrd="3" destOrd="0" presId="urn:microsoft.com/office/officeart/2018/2/layout/IconVerticalSolidList"/>
    <dgm:cxn modelId="{4903A963-0F85-475A-AACD-F4B1A8031428}" type="presParOf" srcId="{317AC611-D8AC-4446-BBDA-6D083F85DD11}" destId="{0EA284BB-886C-4761-98F3-01D25392FAF4}" srcOrd="3" destOrd="0" presId="urn:microsoft.com/office/officeart/2018/2/layout/IconVerticalSolidList"/>
    <dgm:cxn modelId="{AFA57033-5F09-4923-B359-3765793B5331}" type="presParOf" srcId="{317AC611-D8AC-4446-BBDA-6D083F85DD11}" destId="{864B5BED-9EEB-412E-AD15-451CAF1EB0AD}" srcOrd="4" destOrd="0" presId="urn:microsoft.com/office/officeart/2018/2/layout/IconVerticalSolidList"/>
    <dgm:cxn modelId="{AE4F4193-8568-45A6-A6B4-5B1E28F70D67}" type="presParOf" srcId="{864B5BED-9EEB-412E-AD15-451CAF1EB0AD}" destId="{602123A0-DF3C-443A-A615-767DAA557DFA}" srcOrd="0" destOrd="0" presId="urn:microsoft.com/office/officeart/2018/2/layout/IconVerticalSolidList"/>
    <dgm:cxn modelId="{030D2196-E7F6-4E6C-97C4-5C3C083EE4BB}" type="presParOf" srcId="{864B5BED-9EEB-412E-AD15-451CAF1EB0AD}" destId="{2052266D-C324-4A5A-A641-8F94CF7EE6C3}" srcOrd="1" destOrd="0" presId="urn:microsoft.com/office/officeart/2018/2/layout/IconVerticalSolidList"/>
    <dgm:cxn modelId="{7C7895DC-7AA2-473D-9A95-531DD5A24D77}" type="presParOf" srcId="{864B5BED-9EEB-412E-AD15-451CAF1EB0AD}" destId="{E45AD92F-FC7C-457D-8EFF-58E88B51B81A}" srcOrd="2" destOrd="0" presId="urn:microsoft.com/office/officeart/2018/2/layout/IconVerticalSolidList"/>
    <dgm:cxn modelId="{0844EC98-35E7-4018-A4FA-36F5965A587B}" type="presParOf" srcId="{864B5BED-9EEB-412E-AD15-451CAF1EB0AD}" destId="{983648EF-9AAC-449D-B015-AD7D019B3A87}" srcOrd="3" destOrd="0" presId="urn:microsoft.com/office/officeart/2018/2/layout/IconVerticalSolidList"/>
    <dgm:cxn modelId="{4D1E25C9-CF74-4335-8D09-10E8308CA6C9}" type="presParOf" srcId="{317AC611-D8AC-4446-BBDA-6D083F85DD11}" destId="{32C94275-C71B-400D-B1C8-2924ECB16564}" srcOrd="5" destOrd="0" presId="urn:microsoft.com/office/officeart/2018/2/layout/IconVerticalSolidList"/>
    <dgm:cxn modelId="{EC392E1E-CF3A-4C26-AF3B-CF9E0BCC9EC6}" type="presParOf" srcId="{317AC611-D8AC-4446-BBDA-6D083F85DD11}" destId="{28115AD3-97E8-491D-9954-ED83C6C3CD1F}" srcOrd="6" destOrd="0" presId="urn:microsoft.com/office/officeart/2018/2/layout/IconVerticalSolidList"/>
    <dgm:cxn modelId="{C83BBBAD-BFF2-4CDD-AFC3-CBB87E7A5160}" type="presParOf" srcId="{28115AD3-97E8-491D-9954-ED83C6C3CD1F}" destId="{22482594-4FB2-4F9C-915A-EB09A9A7B542}" srcOrd="0" destOrd="0" presId="urn:microsoft.com/office/officeart/2018/2/layout/IconVerticalSolidList"/>
    <dgm:cxn modelId="{8B6A902C-80D4-4514-8D47-98E839AC3CBA}" type="presParOf" srcId="{28115AD3-97E8-491D-9954-ED83C6C3CD1F}" destId="{E05CEF61-C50B-4539-8D6D-518341B9B7D4}" srcOrd="1" destOrd="0" presId="urn:microsoft.com/office/officeart/2018/2/layout/IconVerticalSolidList"/>
    <dgm:cxn modelId="{777AE38B-F203-454D-9D5E-CD29BF303013}" type="presParOf" srcId="{28115AD3-97E8-491D-9954-ED83C6C3CD1F}" destId="{92BC0F0F-240B-4507-A3AF-E0D3FFCE1AE2}" srcOrd="2" destOrd="0" presId="urn:microsoft.com/office/officeart/2018/2/layout/IconVerticalSolidList"/>
    <dgm:cxn modelId="{AD29901A-40D2-433C-9429-DDF1F098CBF4}" type="presParOf" srcId="{28115AD3-97E8-491D-9954-ED83C6C3CD1F}" destId="{4622AED7-11FD-4162-88AE-F9DCEDB7D4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8C363-0215-43EA-8DEB-E994923C66A4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813D1E-29B1-402E-9C06-05A5199F6167}">
      <dgm:prSet/>
      <dgm:spPr/>
      <dgm:t>
        <a:bodyPr/>
        <a:lstStyle/>
        <a:p>
          <a:r>
            <a:rPr lang="en-US" dirty="0"/>
            <a:t>Can detect noise and outliers, finds arbitrary-shaped clusters.</a:t>
          </a:r>
        </a:p>
      </dgm:t>
    </dgm:pt>
    <dgm:pt modelId="{EBC6A9B5-E581-4521-967C-90E5ECBEFC8B}" type="parTrans" cxnId="{EA1B5DD0-303B-445F-9E03-BAA21096B38E}">
      <dgm:prSet/>
      <dgm:spPr/>
      <dgm:t>
        <a:bodyPr/>
        <a:lstStyle/>
        <a:p>
          <a:endParaRPr lang="en-US"/>
        </a:p>
      </dgm:t>
    </dgm:pt>
    <dgm:pt modelId="{8A844D33-20EE-4B7D-84AB-098ADE35199B}" type="sibTrans" cxnId="{EA1B5DD0-303B-445F-9E03-BAA21096B38E}">
      <dgm:prSet/>
      <dgm:spPr/>
      <dgm:t>
        <a:bodyPr/>
        <a:lstStyle/>
        <a:p>
          <a:endParaRPr lang="en-US"/>
        </a:p>
      </dgm:t>
    </dgm:pt>
    <dgm:pt modelId="{555A1FD7-49FF-49E2-8F10-2854266AB45F}">
      <dgm:prSet/>
      <dgm:spPr/>
      <dgm:t>
        <a:bodyPr/>
        <a:lstStyle/>
        <a:p>
          <a:pPr rtl="0"/>
          <a:r>
            <a:rPr lang="en-US" dirty="0"/>
            <a:t>Requires careful tuning of parameters like</a:t>
          </a:r>
          <a:r>
            <a:rPr lang="en-US" dirty="0">
              <a:latin typeface="Century Gothic" panose="02020404030301010803"/>
            </a:rPr>
            <a:t>  eps(distance) &amp; min_samples</a:t>
          </a:r>
          <a:endParaRPr lang="en-US" dirty="0"/>
        </a:p>
      </dgm:t>
    </dgm:pt>
    <dgm:pt modelId="{87B6E717-8945-44D0-9B37-49A3E2DF0508}" type="parTrans" cxnId="{F71C11C9-4F2C-4AED-B9A4-5C25E0F24F6D}">
      <dgm:prSet/>
      <dgm:spPr/>
      <dgm:t>
        <a:bodyPr/>
        <a:lstStyle/>
        <a:p>
          <a:endParaRPr lang="en-US"/>
        </a:p>
      </dgm:t>
    </dgm:pt>
    <dgm:pt modelId="{2C5E2503-E949-4FDF-A54D-C52E441F820E}" type="sibTrans" cxnId="{F71C11C9-4F2C-4AED-B9A4-5C25E0F24F6D}">
      <dgm:prSet/>
      <dgm:spPr/>
      <dgm:t>
        <a:bodyPr/>
        <a:lstStyle/>
        <a:p>
          <a:endParaRPr lang="en-US"/>
        </a:p>
      </dgm:t>
    </dgm:pt>
    <dgm:pt modelId="{448B3CEF-13BD-4ED4-8BE4-5AEBB535C8ED}" type="pres">
      <dgm:prSet presAssocID="{CDA8C363-0215-43EA-8DEB-E994923C66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2516AB-59D8-46DB-B2AF-A38C64255A1F}" type="pres">
      <dgm:prSet presAssocID="{45813D1E-29B1-402E-9C06-05A5199F6167}" presName="hierRoot1" presStyleCnt="0"/>
      <dgm:spPr/>
    </dgm:pt>
    <dgm:pt modelId="{9784BEB6-1D16-45A4-BD41-F45352A5E4FB}" type="pres">
      <dgm:prSet presAssocID="{45813D1E-29B1-402E-9C06-05A5199F6167}" presName="composite" presStyleCnt="0"/>
      <dgm:spPr/>
    </dgm:pt>
    <dgm:pt modelId="{33A95F25-9A6C-4ECC-8622-013A7649483F}" type="pres">
      <dgm:prSet presAssocID="{45813D1E-29B1-402E-9C06-05A5199F6167}" presName="background" presStyleLbl="node0" presStyleIdx="0" presStyleCnt="2"/>
      <dgm:spPr/>
    </dgm:pt>
    <dgm:pt modelId="{04226A57-6207-48FC-823C-56DCF106D305}" type="pres">
      <dgm:prSet presAssocID="{45813D1E-29B1-402E-9C06-05A5199F6167}" presName="text" presStyleLbl="fgAcc0" presStyleIdx="0" presStyleCnt="2">
        <dgm:presLayoutVars>
          <dgm:chPref val="3"/>
        </dgm:presLayoutVars>
      </dgm:prSet>
      <dgm:spPr/>
    </dgm:pt>
    <dgm:pt modelId="{ABDB8AFD-41F0-46E0-B65E-9FB6037BADBE}" type="pres">
      <dgm:prSet presAssocID="{45813D1E-29B1-402E-9C06-05A5199F6167}" presName="hierChild2" presStyleCnt="0"/>
      <dgm:spPr/>
    </dgm:pt>
    <dgm:pt modelId="{8C605003-E451-4EFE-BEDA-5492F780F74F}" type="pres">
      <dgm:prSet presAssocID="{555A1FD7-49FF-49E2-8F10-2854266AB45F}" presName="hierRoot1" presStyleCnt="0"/>
      <dgm:spPr/>
    </dgm:pt>
    <dgm:pt modelId="{CBD44E54-E7BE-4954-92A1-CC17349636B5}" type="pres">
      <dgm:prSet presAssocID="{555A1FD7-49FF-49E2-8F10-2854266AB45F}" presName="composite" presStyleCnt="0"/>
      <dgm:spPr/>
    </dgm:pt>
    <dgm:pt modelId="{349417E6-DD58-46E8-BC3B-EC9CDFB75D79}" type="pres">
      <dgm:prSet presAssocID="{555A1FD7-49FF-49E2-8F10-2854266AB45F}" presName="background" presStyleLbl="node0" presStyleIdx="1" presStyleCnt="2"/>
      <dgm:spPr/>
    </dgm:pt>
    <dgm:pt modelId="{DB8E4907-48D3-43CA-A6AA-F9F75E5FE718}" type="pres">
      <dgm:prSet presAssocID="{555A1FD7-49FF-49E2-8F10-2854266AB45F}" presName="text" presStyleLbl="fgAcc0" presStyleIdx="1" presStyleCnt="2">
        <dgm:presLayoutVars>
          <dgm:chPref val="3"/>
        </dgm:presLayoutVars>
      </dgm:prSet>
      <dgm:spPr/>
    </dgm:pt>
    <dgm:pt modelId="{F50B88AB-0382-4BDF-9625-015AC6F75046}" type="pres">
      <dgm:prSet presAssocID="{555A1FD7-49FF-49E2-8F10-2854266AB45F}" presName="hierChild2" presStyleCnt="0"/>
      <dgm:spPr/>
    </dgm:pt>
  </dgm:ptLst>
  <dgm:cxnLst>
    <dgm:cxn modelId="{15861D10-29F2-4805-9409-9AF8D6BE50D6}" type="presOf" srcId="{45813D1E-29B1-402E-9C06-05A5199F6167}" destId="{04226A57-6207-48FC-823C-56DCF106D305}" srcOrd="0" destOrd="0" presId="urn:microsoft.com/office/officeart/2005/8/layout/hierarchy1"/>
    <dgm:cxn modelId="{7BC43E95-06CE-497B-97AD-8B7C35E55AC8}" type="presOf" srcId="{555A1FD7-49FF-49E2-8F10-2854266AB45F}" destId="{DB8E4907-48D3-43CA-A6AA-F9F75E5FE718}" srcOrd="0" destOrd="0" presId="urn:microsoft.com/office/officeart/2005/8/layout/hierarchy1"/>
    <dgm:cxn modelId="{19B520A7-D243-41D0-9855-CF1892656D1D}" type="presOf" srcId="{CDA8C363-0215-43EA-8DEB-E994923C66A4}" destId="{448B3CEF-13BD-4ED4-8BE4-5AEBB535C8ED}" srcOrd="0" destOrd="0" presId="urn:microsoft.com/office/officeart/2005/8/layout/hierarchy1"/>
    <dgm:cxn modelId="{F71C11C9-4F2C-4AED-B9A4-5C25E0F24F6D}" srcId="{CDA8C363-0215-43EA-8DEB-E994923C66A4}" destId="{555A1FD7-49FF-49E2-8F10-2854266AB45F}" srcOrd="1" destOrd="0" parTransId="{87B6E717-8945-44D0-9B37-49A3E2DF0508}" sibTransId="{2C5E2503-E949-4FDF-A54D-C52E441F820E}"/>
    <dgm:cxn modelId="{EA1B5DD0-303B-445F-9E03-BAA21096B38E}" srcId="{CDA8C363-0215-43EA-8DEB-E994923C66A4}" destId="{45813D1E-29B1-402E-9C06-05A5199F6167}" srcOrd="0" destOrd="0" parTransId="{EBC6A9B5-E581-4521-967C-90E5ECBEFC8B}" sibTransId="{8A844D33-20EE-4B7D-84AB-098ADE35199B}"/>
    <dgm:cxn modelId="{33AA9FB0-B585-4933-AE5E-419D6ED559C7}" type="presParOf" srcId="{448B3CEF-13BD-4ED4-8BE4-5AEBB535C8ED}" destId="{682516AB-59D8-46DB-B2AF-A38C64255A1F}" srcOrd="0" destOrd="0" presId="urn:microsoft.com/office/officeart/2005/8/layout/hierarchy1"/>
    <dgm:cxn modelId="{C7EF200C-651E-4388-AD1E-DB7F02CC223A}" type="presParOf" srcId="{682516AB-59D8-46DB-B2AF-A38C64255A1F}" destId="{9784BEB6-1D16-45A4-BD41-F45352A5E4FB}" srcOrd="0" destOrd="0" presId="urn:microsoft.com/office/officeart/2005/8/layout/hierarchy1"/>
    <dgm:cxn modelId="{4D48E218-AF5D-4D7F-8D22-E738068E8978}" type="presParOf" srcId="{9784BEB6-1D16-45A4-BD41-F45352A5E4FB}" destId="{33A95F25-9A6C-4ECC-8622-013A7649483F}" srcOrd="0" destOrd="0" presId="urn:microsoft.com/office/officeart/2005/8/layout/hierarchy1"/>
    <dgm:cxn modelId="{A3ECBDCD-B1C3-4D97-99B9-F9BD11186726}" type="presParOf" srcId="{9784BEB6-1D16-45A4-BD41-F45352A5E4FB}" destId="{04226A57-6207-48FC-823C-56DCF106D305}" srcOrd="1" destOrd="0" presId="urn:microsoft.com/office/officeart/2005/8/layout/hierarchy1"/>
    <dgm:cxn modelId="{5C1F2F0F-1CE2-4709-8655-AD1A2714D4D1}" type="presParOf" srcId="{682516AB-59D8-46DB-B2AF-A38C64255A1F}" destId="{ABDB8AFD-41F0-46E0-B65E-9FB6037BADBE}" srcOrd="1" destOrd="0" presId="urn:microsoft.com/office/officeart/2005/8/layout/hierarchy1"/>
    <dgm:cxn modelId="{B42F7FEF-7C32-470D-8AC0-D78E60593936}" type="presParOf" srcId="{448B3CEF-13BD-4ED4-8BE4-5AEBB535C8ED}" destId="{8C605003-E451-4EFE-BEDA-5492F780F74F}" srcOrd="1" destOrd="0" presId="urn:microsoft.com/office/officeart/2005/8/layout/hierarchy1"/>
    <dgm:cxn modelId="{DEA2BB9B-0CC0-4ACE-9F28-386A405A6EE0}" type="presParOf" srcId="{8C605003-E451-4EFE-BEDA-5492F780F74F}" destId="{CBD44E54-E7BE-4954-92A1-CC17349636B5}" srcOrd="0" destOrd="0" presId="urn:microsoft.com/office/officeart/2005/8/layout/hierarchy1"/>
    <dgm:cxn modelId="{BE149E34-86FD-4C25-8E98-40557F2691B2}" type="presParOf" srcId="{CBD44E54-E7BE-4954-92A1-CC17349636B5}" destId="{349417E6-DD58-46E8-BC3B-EC9CDFB75D79}" srcOrd="0" destOrd="0" presId="urn:microsoft.com/office/officeart/2005/8/layout/hierarchy1"/>
    <dgm:cxn modelId="{4568EDB2-39D3-4548-8D63-01389F28EEFA}" type="presParOf" srcId="{CBD44E54-E7BE-4954-92A1-CC17349636B5}" destId="{DB8E4907-48D3-43CA-A6AA-F9F75E5FE718}" srcOrd="1" destOrd="0" presId="urn:microsoft.com/office/officeart/2005/8/layout/hierarchy1"/>
    <dgm:cxn modelId="{41EA8191-77F8-4CCB-9FA8-8F7FED0121F5}" type="presParOf" srcId="{8C605003-E451-4EFE-BEDA-5492F780F74F}" destId="{F50B88AB-0382-4BDF-9625-015AC6F75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DC1DC-E919-47FA-BD5A-16AD3DF7F142}">
      <dsp:nvSpPr>
        <dsp:cNvPr id="0" name=""/>
        <dsp:cNvSpPr/>
      </dsp:nvSpPr>
      <dsp:spPr>
        <a:xfrm>
          <a:off x="0" y="2014"/>
          <a:ext cx="4957554" cy="1021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A2744-4FCB-41A0-BCD9-A9A9D41AF6E1}">
      <dsp:nvSpPr>
        <dsp:cNvPr id="0" name=""/>
        <dsp:cNvSpPr/>
      </dsp:nvSpPr>
      <dsp:spPr>
        <a:xfrm>
          <a:off x="308869" y="231752"/>
          <a:ext cx="561580" cy="561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25DD-6D8A-4655-A6E4-74E8806991F0}">
      <dsp:nvSpPr>
        <dsp:cNvPr id="0" name=""/>
        <dsp:cNvSpPr/>
      </dsp:nvSpPr>
      <dsp:spPr>
        <a:xfrm>
          <a:off x="1179319" y="2014"/>
          <a:ext cx="3778234" cy="102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62" tIns="108062" rIns="108062" bIns="1080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1 — Identify all points as either core point, border point or noise point.</a:t>
          </a:r>
        </a:p>
      </dsp:txBody>
      <dsp:txXfrm>
        <a:off x="1179319" y="2014"/>
        <a:ext cx="3778234" cy="1021055"/>
      </dsp:txXfrm>
    </dsp:sp>
    <dsp:sp modelId="{CF123E48-9081-4912-BA49-5F19B4435025}">
      <dsp:nvSpPr>
        <dsp:cNvPr id="0" name=""/>
        <dsp:cNvSpPr/>
      </dsp:nvSpPr>
      <dsp:spPr>
        <a:xfrm>
          <a:off x="0" y="1278334"/>
          <a:ext cx="4957554" cy="1021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0EC36-80DA-474E-860C-05F916BD55E6}">
      <dsp:nvSpPr>
        <dsp:cNvPr id="0" name=""/>
        <dsp:cNvSpPr/>
      </dsp:nvSpPr>
      <dsp:spPr>
        <a:xfrm>
          <a:off x="308869" y="1508071"/>
          <a:ext cx="561580" cy="561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AFD9-56F7-4D47-AD16-33319F6F378D}">
      <dsp:nvSpPr>
        <dsp:cNvPr id="0" name=""/>
        <dsp:cNvSpPr/>
      </dsp:nvSpPr>
      <dsp:spPr>
        <a:xfrm>
          <a:off x="1179319" y="1278334"/>
          <a:ext cx="3778234" cy="102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62" tIns="108062" rIns="108062" bIns="1080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2 — For all of the unclustered core points.</a:t>
          </a:r>
        </a:p>
      </dsp:txBody>
      <dsp:txXfrm>
        <a:off x="1179319" y="1278334"/>
        <a:ext cx="3778234" cy="1021055"/>
      </dsp:txXfrm>
    </dsp:sp>
    <dsp:sp modelId="{602123A0-DF3C-443A-A615-767DAA557DFA}">
      <dsp:nvSpPr>
        <dsp:cNvPr id="0" name=""/>
        <dsp:cNvSpPr/>
      </dsp:nvSpPr>
      <dsp:spPr>
        <a:xfrm>
          <a:off x="0" y="2554653"/>
          <a:ext cx="4957554" cy="1021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2266D-C324-4A5A-A641-8F94CF7EE6C3}">
      <dsp:nvSpPr>
        <dsp:cNvPr id="0" name=""/>
        <dsp:cNvSpPr/>
      </dsp:nvSpPr>
      <dsp:spPr>
        <a:xfrm>
          <a:off x="308869" y="2784391"/>
          <a:ext cx="561580" cy="561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648EF-9AAC-449D-B015-AD7D019B3A87}">
      <dsp:nvSpPr>
        <dsp:cNvPr id="0" name=""/>
        <dsp:cNvSpPr/>
      </dsp:nvSpPr>
      <dsp:spPr>
        <a:xfrm>
          <a:off x="1179319" y="2554653"/>
          <a:ext cx="3778234" cy="102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62" tIns="108062" rIns="108062" bIns="1080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2a — Create a new cluster.</a:t>
          </a:r>
        </a:p>
      </dsp:txBody>
      <dsp:txXfrm>
        <a:off x="1179319" y="2554653"/>
        <a:ext cx="3778234" cy="1021055"/>
      </dsp:txXfrm>
    </dsp:sp>
    <dsp:sp modelId="{22482594-4FB2-4F9C-915A-EB09A9A7B542}">
      <dsp:nvSpPr>
        <dsp:cNvPr id="0" name=""/>
        <dsp:cNvSpPr/>
      </dsp:nvSpPr>
      <dsp:spPr>
        <a:xfrm>
          <a:off x="0" y="3830973"/>
          <a:ext cx="4957554" cy="1021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CEF61-C50B-4539-8D6D-518341B9B7D4}">
      <dsp:nvSpPr>
        <dsp:cNvPr id="0" name=""/>
        <dsp:cNvSpPr/>
      </dsp:nvSpPr>
      <dsp:spPr>
        <a:xfrm>
          <a:off x="308869" y="4060711"/>
          <a:ext cx="561580" cy="561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AED7-11FD-4162-88AE-F9DCEDB7D4E7}">
      <dsp:nvSpPr>
        <dsp:cNvPr id="0" name=""/>
        <dsp:cNvSpPr/>
      </dsp:nvSpPr>
      <dsp:spPr>
        <a:xfrm>
          <a:off x="1179319" y="3830973"/>
          <a:ext cx="3778234" cy="1021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62" tIns="108062" rIns="108062" bIns="1080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2b — add all the points that are unclustered and density connected to the current point into this cluster.</a:t>
          </a:r>
        </a:p>
      </dsp:txBody>
      <dsp:txXfrm>
        <a:off x="1179319" y="3830973"/>
        <a:ext cx="3778234" cy="1021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95F25-9A6C-4ECC-8622-013A7649483F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226A57-6207-48FC-823C-56DCF106D305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Can detect noise and outliers, finds arbitrary-shaped clusters.</a:t>
          </a:r>
        </a:p>
      </dsp:txBody>
      <dsp:txXfrm>
        <a:off x="560236" y="802089"/>
        <a:ext cx="4149382" cy="2576345"/>
      </dsp:txXfrm>
    </dsp:sp>
    <dsp:sp modelId="{349417E6-DD58-46E8-BC3B-EC9CDFB75D79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8E4907-48D3-43CA-A6AA-F9F75E5FE718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Requires careful tuning of parameters like</a:t>
          </a:r>
          <a:r>
            <a:rPr lang="en-US" sz="3400" kern="1200" dirty="0">
              <a:latin typeface="Century Gothic" panose="02020404030301010803"/>
            </a:rPr>
            <a:t>  eps(distance) &amp; min_samples</a:t>
          </a:r>
          <a:endParaRPr lang="en-US" sz="3400" kern="1200" dirty="0"/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06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/>
                </a:solidFill>
                <a:latin typeface="Aptos Narrow"/>
              </a:rPr>
              <a:t>DBSCAN </a:t>
            </a:r>
            <a:r>
              <a:rPr lang="en-US" sz="4000" dirty="0">
                <a:solidFill>
                  <a:schemeClr val="tx1"/>
                </a:solidFill>
                <a:latin typeface="Aptos Narrow"/>
              </a:rPr>
              <a:t>- (Density-Based </a:t>
            </a:r>
            <a:r>
              <a:rPr lang="en-US" sz="4000">
                <a:solidFill>
                  <a:schemeClr val="tx1"/>
                </a:solidFill>
                <a:latin typeface="Aptos Narrow"/>
              </a:rPr>
              <a:t>Spatial Clustering of Applications with Noise)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1593" y="1272800"/>
            <a:ext cx="156230" cy="4312402"/>
          </a:xfrm>
        </p:spPr>
        <p:txBody>
          <a:bodyPr anchor="ctr">
            <a:normAutofit/>
          </a:bodyPr>
          <a:lstStyle/>
          <a:p>
            <a:pPr algn="l"/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568E-3BAB-A01D-8709-417D1545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242424"/>
                </a:solidFill>
                <a:latin typeface="Aptos Narrow"/>
              </a:rPr>
              <a:t>Groups all the points that are closely packed (high density) </a:t>
            </a:r>
            <a:r>
              <a:rPr lang="en-US" sz="3200" b="1" dirty="0">
                <a:solidFill>
                  <a:srgbClr val="242424"/>
                </a:solidFill>
                <a:latin typeface="Aptos Narrow"/>
              </a:rPr>
              <a:t>while marking points in low-density areas as noise.</a:t>
            </a:r>
            <a:endParaRPr lang="en-US" sz="3200" b="1" dirty="0"/>
          </a:p>
        </p:txBody>
      </p:sp>
      <p:pic>
        <p:nvPicPr>
          <p:cNvPr id="7" name="Content Placeholder 6" descr="Explaining DBSCAN Clustering. Using DBSCAN to identify employee… | by Kamil  Mysiak | Towards Data Science">
            <a:extLst>
              <a:ext uri="{FF2B5EF4-FFF2-40B4-BE49-F238E27FC236}">
                <a16:creationId xmlns:a16="http://schemas.microsoft.com/office/drawing/2014/main" id="{ACE44A46-8F56-CE20-4C48-76A655B6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029" y="2220669"/>
            <a:ext cx="6471634" cy="3849687"/>
          </a:xfrm>
        </p:spPr>
      </p:pic>
    </p:spTree>
    <p:extLst>
      <p:ext uri="{BB962C8B-B14F-4D97-AF65-F5344CB8AC3E}">
        <p14:creationId xmlns:p14="http://schemas.microsoft.com/office/powerpoint/2010/main" val="27120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039B-8094-526E-792F-B753A7A7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-786603"/>
            <a:ext cx="4957553" cy="5353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Clustering Like a Pro: A Beginner's Guide to DBSCAN | by ...">
            <a:extLst>
              <a:ext uri="{FF2B5EF4-FFF2-40B4-BE49-F238E27FC236}">
                <a16:creationId xmlns:a16="http://schemas.microsoft.com/office/drawing/2014/main" id="{5B853818-85CC-E008-CBE9-50C03960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18" y="1555919"/>
            <a:ext cx="4414438" cy="3119557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1BB517A-6336-8E90-7B21-EDBCF4DEE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46552"/>
              </p:ext>
            </p:extLst>
          </p:nvPr>
        </p:nvGraphicFramePr>
        <p:xfrm>
          <a:off x="6579450" y="1132150"/>
          <a:ext cx="4957554" cy="4854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37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A31D-ED87-7547-0E4B-5A56E00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Roboto"/>
                <a:ea typeface="Roboto"/>
                <a:cs typeface="Roboto"/>
              </a:rPr>
              <a:t>When to use DBSCAN?</a:t>
            </a:r>
            <a:endParaRPr lang="en-US" sz="4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4001-7B9E-D689-ECC2-5E080CA6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438186"/>
            <a:ext cx="4870512" cy="548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000">
              <a:latin typeface="Roboto"/>
              <a:ea typeface="Roboto"/>
              <a:cs typeface="Robot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>
                <a:latin typeface="Roboto"/>
                <a:ea typeface="Roboto"/>
                <a:cs typeface="Roboto"/>
              </a:rPr>
              <a:t>DBSCAN is used when the data has irregular shapes or when there is no prior knowledge about the number of clusters.</a:t>
            </a:r>
            <a:endParaRPr lang="en-US" sz="2000" dirty="0"/>
          </a:p>
          <a:p>
            <a:pPr algn="ctr"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37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1FF34-8791-673F-5B35-72A7AD14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latin typeface="Aptos Narrow"/>
              </a:rPr>
              <a:t>Strengths</a:t>
            </a:r>
            <a:r>
              <a:rPr lang="en-US" sz="3100" dirty="0">
                <a:latin typeface="Aptos Narrow"/>
              </a:rPr>
              <a:t>                                                    </a:t>
            </a:r>
            <a:r>
              <a:rPr lang="en-US" sz="3100" b="1" dirty="0">
                <a:latin typeface="Aptos Narrow"/>
              </a:rPr>
              <a:t>Weakness</a:t>
            </a:r>
            <a:br>
              <a:rPr lang="en-US" sz="3100" b="1" dirty="0">
                <a:latin typeface="Aptos Narrow"/>
              </a:rPr>
            </a:br>
            <a:endParaRPr lang="en-US" sz="31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AAA9B5F-4601-F7EA-588B-3B2716602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449464"/>
              </p:ext>
            </p:extLst>
          </p:nvPr>
        </p:nvGraphicFramePr>
        <p:xfrm>
          <a:off x="930031" y="19192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FCFF508-8F71-C79C-02B9-524D0C95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40289"/>
              </p:ext>
            </p:extLst>
          </p:nvPr>
        </p:nvGraphicFramePr>
        <p:xfrm>
          <a:off x="7308362" y="4921738"/>
          <a:ext cx="166376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3769">
                  <a:extLst>
                    <a:ext uri="{9D8B030D-6E8A-4147-A177-3AD203B41FA5}">
                      <a16:colId xmlns:a16="http://schemas.microsoft.com/office/drawing/2014/main" val="10175240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91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98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722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94244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8802FB6-A5A9-0510-3BE7-F470AC20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03831"/>
              </p:ext>
            </p:extLst>
          </p:nvPr>
        </p:nvGraphicFramePr>
        <p:xfrm>
          <a:off x="13188461" y="371230"/>
          <a:ext cx="743149" cy="16880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149">
                  <a:extLst>
                    <a:ext uri="{9D8B030D-6E8A-4147-A177-3AD203B41FA5}">
                      <a16:colId xmlns:a16="http://schemas.microsoft.com/office/drawing/2014/main" val="3259985091"/>
                    </a:ext>
                  </a:extLst>
                </a:gridCol>
              </a:tblGrid>
              <a:tr h="21104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88126"/>
                  </a:ext>
                </a:extLst>
              </a:tr>
              <a:tr h="21104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037314"/>
                  </a:ext>
                </a:extLst>
              </a:tr>
              <a:tr h="21104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5288"/>
                  </a:ext>
                </a:extLst>
              </a:tr>
              <a:tr h="67918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48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7F5FDEAF-6D26-1F63-4CB7-9DD01FCDD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142" y="645106"/>
            <a:ext cx="10854708" cy="322927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80314-7BDC-3C1A-2BDA-B4C9CBAC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Model Creation</a:t>
            </a:r>
          </a:p>
        </p:txBody>
      </p:sp>
    </p:spTree>
    <p:extLst>
      <p:ext uri="{BB962C8B-B14F-4D97-AF65-F5344CB8AC3E}">
        <p14:creationId xmlns:p14="http://schemas.microsoft.com/office/powerpoint/2010/main" val="28108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33E-4D85-0B84-8EE8-3C928F4F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2470-6301-001A-FDF1-E069E7C3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endParaRPr lang="en-US" sz="2600" dirty="0">
              <a:latin typeface="Univer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rgbClr val="262626"/>
              </a:buClr>
              <a:buFont typeface="Calibri,Sans-Serif" pitchFamily="18" charset="0"/>
              <a:buChar char="-"/>
            </a:pPr>
            <a:r>
              <a:rPr lang="en-US" sz="2600" dirty="0">
                <a:latin typeface="Univers"/>
              </a:rPr>
              <a:t>Priyadharshini Manikandan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>
              <a:latin typeface="Gill Sans MT" panose="02020404030301010803"/>
            </a:endParaRPr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DBSCAN - (Density-Based Spatial Clustering of Applications with Noise)</vt:lpstr>
      <vt:lpstr>Groups all the points that are closely packed (high density) while marking points in low-density areas as noise.</vt:lpstr>
      <vt:lpstr>PowerPoint Presentation</vt:lpstr>
      <vt:lpstr>When to use DBSCAN?</vt:lpstr>
      <vt:lpstr>Strengths                                                    Weakness </vt:lpstr>
      <vt:lpstr>Model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88</cp:revision>
  <dcterms:created xsi:type="dcterms:W3CDTF">2013-07-15T20:26:40Z</dcterms:created>
  <dcterms:modified xsi:type="dcterms:W3CDTF">2024-10-03T15:08:45Z</dcterms:modified>
</cp:coreProperties>
</file>