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845D3A-237D-2CC5-E2F1-E7CC3FE8CD36}" v="137" dt="2024-10-03T14:54:48.9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October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October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5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October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2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October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0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October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1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October 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4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October 3,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8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October 3,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1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October 3,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October 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0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October 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32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October 3,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1605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04445"/>
            <a:ext cx="9144000" cy="2826182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OPTICs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(Ordering Points To Identify the </a:t>
            </a:r>
            <a:r>
              <a:rPr lang="en-US" sz="3200" dirty="0" err="1">
                <a:solidFill>
                  <a:schemeClr val="bg1"/>
                </a:solidFill>
              </a:rPr>
              <a:t>ClusteR</a:t>
            </a:r>
            <a:r>
              <a:rPr lang="en-US" sz="3200" dirty="0">
                <a:solidFill>
                  <a:schemeClr val="bg1"/>
                </a:solidFill>
              </a:rPr>
              <a:t> Structure)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2582" y="5369289"/>
            <a:ext cx="8138765" cy="756919"/>
          </a:xfrm>
        </p:spPr>
        <p:txBody>
          <a:bodyPr anchor="ctr"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CLUSTERING </a:t>
            </a:r>
            <a:r>
              <a:rPr lang="en-US" sz="1400" dirty="0" err="1">
                <a:solidFill>
                  <a:schemeClr val="bg1"/>
                </a:solidFill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F1DA978-2FF0-4E09-976F-91C6D4AA5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0619" y="381383"/>
            <a:ext cx="6858000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5488" y="125488"/>
            <a:ext cx="6346209" cy="609523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88104" y="2550870"/>
            <a:ext cx="2501979" cy="6112279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79BBB12-9455-421B-86B2-0EA775202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72450" y="728296"/>
            <a:ext cx="4808302" cy="4808302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7572-FF2B-711F-4E13-E21DD9B98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79" y="2078948"/>
            <a:ext cx="4688488" cy="3232560"/>
          </a:xfrm>
        </p:spPr>
        <p:txBody>
          <a:bodyPr vert="horz" lIns="0" tIns="0" rIns="0" bIns="0" rtlCol="0" anchor="b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700" spc="750" dirty="0">
                <a:solidFill>
                  <a:schemeClr val="bg1"/>
                </a:solidFill>
              </a:rPr>
              <a:t>Similar to DBSCAN but works better with varying densities AND </a:t>
            </a:r>
            <a:r>
              <a:rPr lang="en-US" sz="3700" spc="750" err="1">
                <a:solidFill>
                  <a:schemeClr val="bg1"/>
                </a:solidFill>
              </a:rPr>
              <a:t>sHAPES</a:t>
            </a:r>
            <a:r>
              <a:rPr lang="en-US" sz="3700" spc="750" dirty="0">
                <a:solidFill>
                  <a:schemeClr val="bg1"/>
                </a:solidFill>
              </a:rPr>
              <a:t>.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Content Placeholder 6" descr="Chapter 18. Clustering based on density: DBSCAN and OPTICS - Machine  Learning with R, the tidyverse, and mlr">
            <a:extLst>
              <a:ext uri="{FF2B5EF4-FFF2-40B4-BE49-F238E27FC236}">
                <a16:creationId xmlns:a16="http://schemas.microsoft.com/office/drawing/2014/main" id="{7872C8BA-D9D2-1FE0-A960-EF9FC6DC5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8563" y="1254955"/>
            <a:ext cx="5312507" cy="3837353"/>
          </a:xfrm>
        </p:spPr>
      </p:pic>
    </p:spTree>
    <p:extLst>
      <p:ext uri="{BB962C8B-B14F-4D97-AF65-F5344CB8AC3E}">
        <p14:creationId xmlns:p14="http://schemas.microsoft.com/office/powerpoint/2010/main" val="198616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A049B-C815-6D24-F7DA-89F8626BD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en-US" sz="3200" b="0" dirty="0">
                <a:solidFill>
                  <a:schemeClr val="bg1"/>
                </a:solidFill>
                <a:latin typeface="Aptos Narrow"/>
              </a:rPr>
              <a:t>How it </a:t>
            </a:r>
            <a:r>
              <a:rPr lang="en-US" sz="3200" b="0" dirty="0" err="1">
                <a:solidFill>
                  <a:schemeClr val="bg1"/>
                </a:solidFill>
                <a:latin typeface="Aptos Narrow"/>
              </a:rPr>
              <a:t>WorkS</a:t>
            </a:r>
            <a:r>
              <a:rPr lang="en-US" sz="3200" b="0" dirty="0">
                <a:solidFill>
                  <a:schemeClr val="bg1"/>
                </a:solidFill>
                <a:latin typeface="Aptos Narrow"/>
              </a:rPr>
              <a:t> 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260A0-0EC4-87C0-0925-2234CCC87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524" y="227622"/>
            <a:ext cx="4222261" cy="3600451"/>
          </a:xfrm>
        </p:spPr>
        <p:txBody>
          <a:bodyPr vert="horz" lIns="0" tIns="0" rIns="0" bIns="0" rtlCol="0" anchor="t">
            <a:normAutofit fontScale="92500"/>
          </a:bodyPr>
          <a:lstStyle/>
          <a:p>
            <a:pPr marL="0" indent="0">
              <a:buNone/>
            </a:pPr>
            <a:r>
              <a:rPr lang="en-US" sz="1800" dirty="0">
                <a:latin typeface="Aptos Narrow"/>
              </a:rPr>
              <a:t> </a:t>
            </a:r>
            <a:endParaRPr lang="en-US" sz="1800" dirty="0">
              <a:latin typeface="Gill Sans Nova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Aptos Narrow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800" dirty="0">
                <a:latin typeface="Aptos Narrow"/>
              </a:rPr>
              <a:t>Orders data points based on their density connectivity and generates a reachability plot to visualize clustering structure.</a:t>
            </a:r>
            <a:endParaRPr lang="en-US" sz="2800"/>
          </a:p>
        </p:txBody>
      </p:sp>
      <p:pic>
        <p:nvPicPr>
          <p:cNvPr id="5" name="Picture 4" descr="Understanding OPTICS Clustering: Hands-On With Scikit-Learn | by Carla  Martins | Medium">
            <a:extLst>
              <a:ext uri="{FF2B5EF4-FFF2-40B4-BE49-F238E27FC236}">
                <a16:creationId xmlns:a16="http://schemas.microsoft.com/office/drawing/2014/main" id="{979D7F7A-5EA1-3ECA-BC53-E58B74DD0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534" y="400294"/>
            <a:ext cx="4971317" cy="452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1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873C12-39E3-9ECD-1EFC-35E7B8C5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Model Creation</a:t>
            </a:r>
          </a:p>
        </p:txBody>
      </p:sp>
      <p:pic>
        <p:nvPicPr>
          <p:cNvPr id="4" name="Content Placeholder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C4345DA-FCFB-8425-7785-DE44CA409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925" y="1069013"/>
            <a:ext cx="11270875" cy="318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3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A0C9-6815-F0A3-F0DB-BE8390690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2856-CB56-989E-3351-E1F435491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600" dirty="0">
                <a:latin typeface="Univers"/>
              </a:rPr>
              <a:t>  </a:t>
            </a:r>
            <a:endParaRPr lang="en-US">
              <a:latin typeface="Gill Sans Nova"/>
            </a:endParaRPr>
          </a:p>
          <a:p>
            <a:pPr marL="0" indent="0">
              <a:buNone/>
            </a:pPr>
            <a:endParaRPr lang="en-US" sz="2600" dirty="0">
              <a:latin typeface="Univers"/>
            </a:endParaRPr>
          </a:p>
          <a:p>
            <a:pPr marL="0" indent="0">
              <a:buNone/>
            </a:pPr>
            <a:endParaRPr lang="en-US" sz="2600" dirty="0">
              <a:latin typeface="Univers"/>
            </a:endParaRPr>
          </a:p>
          <a:p>
            <a:pPr marL="0" indent="0">
              <a:buNone/>
            </a:pPr>
            <a:endParaRPr lang="en-US" sz="2600" dirty="0">
              <a:latin typeface="Univers"/>
            </a:endParaRPr>
          </a:p>
          <a:p>
            <a:pPr marL="0" indent="0">
              <a:buNone/>
            </a:pPr>
            <a:endParaRPr lang="en-US" sz="2600" dirty="0">
              <a:latin typeface="Univers"/>
            </a:endParaRPr>
          </a:p>
          <a:p>
            <a:pPr marL="0" indent="0">
              <a:buNone/>
            </a:pPr>
            <a:endParaRPr lang="en-US" sz="2600" dirty="0">
              <a:latin typeface="Univers"/>
            </a:endParaRPr>
          </a:p>
          <a:p>
            <a:pPr marL="0" indent="0" algn="r">
              <a:buNone/>
            </a:pPr>
            <a:r>
              <a:rPr lang="en-US" sz="2600" dirty="0">
                <a:latin typeface="Univers"/>
              </a:rPr>
              <a:t> - Priyadharshini Manikandan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90882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GradientRiseVTI</vt:lpstr>
      <vt:lpstr>OPTICs  (Ordering Points To Identify the ClusteR Structure)</vt:lpstr>
      <vt:lpstr>Similar to DBSCAN but works better with varying densities AND sHAPES.</vt:lpstr>
      <vt:lpstr>How it WorkS ?</vt:lpstr>
      <vt:lpstr>Model Creation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69</cp:revision>
  <dcterms:created xsi:type="dcterms:W3CDTF">2013-07-15T20:26:40Z</dcterms:created>
  <dcterms:modified xsi:type="dcterms:W3CDTF">2024-10-03T15:09:02Z</dcterms:modified>
</cp:coreProperties>
</file>