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61" r:id="rId2"/>
    <p:sldId id="259" r:id="rId3"/>
    <p:sldId id="257" r:id="rId4"/>
    <p:sldId id="258"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7D24C8-3AE1-82E1-F352-40F973559414}" v="747" dt="2024-09-23T00:17:32.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DF481-936D-4803-98E4-A2868F46C68E}"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7E6E7A79-8456-4F17-BDB0-FD770EFF3A88}">
      <dgm:prSet/>
      <dgm:spPr/>
      <dgm:t>
        <a:bodyPr/>
        <a:lstStyle/>
        <a:p>
          <a:pPr>
            <a:lnSpc>
              <a:spcPct val="100000"/>
            </a:lnSpc>
          </a:pPr>
          <a:r>
            <a:rPr lang="en-US" b="1" dirty="0"/>
            <a:t>1 Leaf</a:t>
          </a:r>
          <a:endParaRPr lang="en-US" dirty="0"/>
        </a:p>
      </dgm:t>
    </dgm:pt>
    <dgm:pt modelId="{DFF4F977-5C57-47CA-A06F-0F2747F6E03E}" type="parTrans" cxnId="{72A35465-6649-47FE-A93D-D9EBF05C48A8}">
      <dgm:prSet/>
      <dgm:spPr/>
      <dgm:t>
        <a:bodyPr/>
        <a:lstStyle/>
        <a:p>
          <a:endParaRPr lang="en-US"/>
        </a:p>
      </dgm:t>
    </dgm:pt>
    <dgm:pt modelId="{A07FF737-069F-49F5-B580-2CFE08237DC5}" type="sibTrans" cxnId="{72A35465-6649-47FE-A93D-D9EBF05C48A8}">
      <dgm:prSet/>
      <dgm:spPr/>
      <dgm:t>
        <a:bodyPr/>
        <a:lstStyle/>
        <a:p>
          <a:pPr>
            <a:lnSpc>
              <a:spcPct val="100000"/>
            </a:lnSpc>
          </a:pPr>
          <a:endParaRPr lang="en-US"/>
        </a:p>
      </dgm:t>
    </dgm:pt>
    <dgm:pt modelId="{384AB62F-7344-49EC-A920-896F2836C202}">
      <dgm:prSet/>
      <dgm:spPr/>
      <dgm:t>
        <a:bodyPr/>
        <a:lstStyle/>
        <a:p>
          <a:pPr rtl="0">
            <a:lnSpc>
              <a:spcPct val="100000"/>
            </a:lnSpc>
          </a:pPr>
          <a:r>
            <a:rPr lang="en-US" dirty="0"/>
            <a:t>(Average Weight of the</a:t>
          </a:r>
          <a:r>
            <a:rPr lang="en-US" dirty="0">
              <a:latin typeface="Gill Sans Nova"/>
            </a:rPr>
            <a:t> </a:t>
          </a:r>
          <a:r>
            <a:rPr lang="en-US" dirty="0"/>
            <a:t> Dependent variable)</a:t>
          </a:r>
        </a:p>
      </dgm:t>
    </dgm:pt>
    <dgm:pt modelId="{3F1C3F8A-90C2-4798-827F-F3C87F7CD9D9}" type="parTrans" cxnId="{BA1A908C-7882-420E-88CE-5C6DE76A50C3}">
      <dgm:prSet/>
      <dgm:spPr/>
      <dgm:t>
        <a:bodyPr/>
        <a:lstStyle/>
        <a:p>
          <a:endParaRPr lang="en-US"/>
        </a:p>
      </dgm:t>
    </dgm:pt>
    <dgm:pt modelId="{48CF9D6C-C325-4757-B0FD-6D7604144111}" type="sibTrans" cxnId="{BA1A908C-7882-420E-88CE-5C6DE76A50C3}">
      <dgm:prSet/>
      <dgm:spPr/>
      <dgm:t>
        <a:bodyPr/>
        <a:lstStyle/>
        <a:p>
          <a:pPr>
            <a:lnSpc>
              <a:spcPct val="100000"/>
            </a:lnSpc>
          </a:pPr>
          <a:endParaRPr lang="en-US"/>
        </a:p>
      </dgm:t>
    </dgm:pt>
    <dgm:pt modelId="{D8174445-42E1-4388-A3D1-FEB2A6A2C369}">
      <dgm:prSet/>
      <dgm:spPr/>
      <dgm:t>
        <a:bodyPr/>
        <a:lstStyle/>
        <a:p>
          <a:pPr>
            <a:lnSpc>
              <a:spcPct val="100000"/>
            </a:lnSpc>
          </a:pPr>
          <a:r>
            <a:rPr lang="en-US" b="1" dirty="0"/>
            <a:t>+</a:t>
          </a:r>
          <a:endParaRPr lang="en-US" dirty="0"/>
        </a:p>
      </dgm:t>
    </dgm:pt>
    <dgm:pt modelId="{0F94F7A9-1F17-4CA1-A4AD-7F5DDBBF30E5}" type="parTrans" cxnId="{A72FFF5D-9F23-4F76-AE7E-593EBDF3CDAA}">
      <dgm:prSet/>
      <dgm:spPr/>
      <dgm:t>
        <a:bodyPr/>
        <a:lstStyle/>
        <a:p>
          <a:endParaRPr lang="en-US"/>
        </a:p>
      </dgm:t>
    </dgm:pt>
    <dgm:pt modelId="{2FF65AB9-E985-4ED9-BC8D-9EB0208D6D61}" type="sibTrans" cxnId="{A72FFF5D-9F23-4F76-AE7E-593EBDF3CDAA}">
      <dgm:prSet/>
      <dgm:spPr/>
      <dgm:t>
        <a:bodyPr/>
        <a:lstStyle/>
        <a:p>
          <a:pPr>
            <a:lnSpc>
              <a:spcPct val="100000"/>
            </a:lnSpc>
          </a:pPr>
          <a:endParaRPr lang="en-US"/>
        </a:p>
      </dgm:t>
    </dgm:pt>
    <dgm:pt modelId="{CDC7207A-2318-4A80-9246-266B79C07ABF}">
      <dgm:prSet/>
      <dgm:spPr/>
      <dgm:t>
        <a:bodyPr/>
        <a:lstStyle/>
        <a:p>
          <a:pPr rtl="0">
            <a:lnSpc>
              <a:spcPct val="100000"/>
            </a:lnSpc>
          </a:pPr>
          <a:r>
            <a:rPr lang="en-US" b="1" dirty="0"/>
            <a:t>Learning rate </a:t>
          </a:r>
          <a:r>
            <a:rPr lang="en-US" b="1" dirty="0">
              <a:latin typeface="Gill Sans Nova"/>
            </a:rPr>
            <a:t>    </a:t>
          </a:r>
          <a:r>
            <a:rPr lang="en-US" b="1" dirty="0"/>
            <a:t>(0 – 1)</a:t>
          </a:r>
          <a:endParaRPr lang="en-US" dirty="0"/>
        </a:p>
      </dgm:t>
    </dgm:pt>
    <dgm:pt modelId="{A6270972-6710-4C39-AFE6-540CB609DB1B}" type="parTrans" cxnId="{7B4A3692-A8B4-4A80-AFBC-2ACE39E94930}">
      <dgm:prSet/>
      <dgm:spPr/>
      <dgm:t>
        <a:bodyPr/>
        <a:lstStyle/>
        <a:p>
          <a:endParaRPr lang="en-US"/>
        </a:p>
      </dgm:t>
    </dgm:pt>
    <dgm:pt modelId="{0872920F-74C8-4C31-A542-2D3FE1596BF2}" type="sibTrans" cxnId="{7B4A3692-A8B4-4A80-AFBC-2ACE39E94930}">
      <dgm:prSet/>
      <dgm:spPr/>
      <dgm:t>
        <a:bodyPr/>
        <a:lstStyle/>
        <a:p>
          <a:pPr>
            <a:lnSpc>
              <a:spcPct val="100000"/>
            </a:lnSpc>
          </a:pPr>
          <a:endParaRPr lang="en-US"/>
        </a:p>
      </dgm:t>
    </dgm:pt>
    <dgm:pt modelId="{E6EB02B9-F84C-4EC1-9F15-4913FDF35CFE}">
      <dgm:prSet/>
      <dgm:spPr/>
      <dgm:t>
        <a:bodyPr/>
        <a:lstStyle/>
        <a:p>
          <a:pPr>
            <a:lnSpc>
              <a:spcPct val="100000"/>
            </a:lnSpc>
          </a:pPr>
          <a:r>
            <a:rPr lang="en-US" b="1" dirty="0"/>
            <a:t>*</a:t>
          </a:r>
          <a:endParaRPr lang="en-US" dirty="0"/>
        </a:p>
      </dgm:t>
    </dgm:pt>
    <dgm:pt modelId="{353FEFC5-EDA8-4A9C-808A-2B757459139E}" type="parTrans" cxnId="{C9A22A49-709C-480A-BF23-871779D5815A}">
      <dgm:prSet/>
      <dgm:spPr/>
      <dgm:t>
        <a:bodyPr/>
        <a:lstStyle/>
        <a:p>
          <a:endParaRPr lang="en-US"/>
        </a:p>
      </dgm:t>
    </dgm:pt>
    <dgm:pt modelId="{2DDB437F-01B3-493A-86BD-185D0BD573D9}" type="sibTrans" cxnId="{C9A22A49-709C-480A-BF23-871779D5815A}">
      <dgm:prSet/>
      <dgm:spPr/>
      <dgm:t>
        <a:bodyPr/>
        <a:lstStyle/>
        <a:p>
          <a:pPr>
            <a:lnSpc>
              <a:spcPct val="100000"/>
            </a:lnSpc>
          </a:pPr>
          <a:endParaRPr lang="en-US"/>
        </a:p>
      </dgm:t>
    </dgm:pt>
    <dgm:pt modelId="{9AE7DFF9-7F7D-42E4-AE34-021F48D9FA43}">
      <dgm:prSet/>
      <dgm:spPr/>
      <dgm:t>
        <a:bodyPr/>
        <a:lstStyle/>
        <a:p>
          <a:pPr rtl="0">
            <a:lnSpc>
              <a:spcPct val="100000"/>
            </a:lnSpc>
          </a:pPr>
          <a:r>
            <a:rPr lang="en-US" b="1" dirty="0"/>
            <a:t>Fixed Trees</a:t>
          </a:r>
          <a:r>
            <a:rPr lang="en-US" b="1" dirty="0">
              <a:latin typeface="Gill Sans Nova"/>
            </a:rPr>
            <a:t> (Any depth)</a:t>
          </a:r>
          <a:endParaRPr lang="en-US" dirty="0"/>
        </a:p>
      </dgm:t>
    </dgm:pt>
    <dgm:pt modelId="{49206ADD-7A95-4853-9BA6-03A8402BE432}" type="parTrans" cxnId="{C602293D-4FF2-4911-AA76-34E066442563}">
      <dgm:prSet/>
      <dgm:spPr/>
      <dgm:t>
        <a:bodyPr/>
        <a:lstStyle/>
        <a:p>
          <a:endParaRPr lang="en-US"/>
        </a:p>
      </dgm:t>
    </dgm:pt>
    <dgm:pt modelId="{D64E6C34-D075-4A7A-97E6-776175DE1558}" type="sibTrans" cxnId="{C602293D-4FF2-4911-AA76-34E066442563}">
      <dgm:prSet/>
      <dgm:spPr/>
      <dgm:t>
        <a:bodyPr/>
        <a:lstStyle/>
        <a:p>
          <a:endParaRPr lang="en-US"/>
        </a:p>
      </dgm:t>
    </dgm:pt>
    <dgm:pt modelId="{362816C8-EAD3-4F8C-B5B3-1F7D02CCE542}" type="pres">
      <dgm:prSet presAssocID="{0F5DF481-936D-4803-98E4-A2868F46C68E}" presName="Name0" presStyleCnt="0">
        <dgm:presLayoutVars>
          <dgm:dir/>
          <dgm:resizeHandles val="exact"/>
        </dgm:presLayoutVars>
      </dgm:prSet>
      <dgm:spPr/>
    </dgm:pt>
    <dgm:pt modelId="{305E6862-4821-4CAE-A4C7-065E56AEEE93}" type="pres">
      <dgm:prSet presAssocID="{7E6E7A79-8456-4F17-BDB0-FD770EFF3A88}" presName="node" presStyleLbl="node1" presStyleIdx="0" presStyleCnt="6">
        <dgm:presLayoutVars>
          <dgm:bulletEnabled val="1"/>
        </dgm:presLayoutVars>
      </dgm:prSet>
      <dgm:spPr/>
    </dgm:pt>
    <dgm:pt modelId="{345E891E-AF3C-4687-A654-BE562F1ED57B}" type="pres">
      <dgm:prSet presAssocID="{A07FF737-069F-49F5-B580-2CFE08237DC5}" presName="sibTrans" presStyleLbl="sibTrans1D1" presStyleIdx="0" presStyleCnt="5"/>
      <dgm:spPr/>
    </dgm:pt>
    <dgm:pt modelId="{7620178F-FEA5-4B0E-96A5-A810B9C7F014}" type="pres">
      <dgm:prSet presAssocID="{A07FF737-069F-49F5-B580-2CFE08237DC5}" presName="connectorText" presStyleLbl="sibTrans1D1" presStyleIdx="0" presStyleCnt="5"/>
      <dgm:spPr/>
    </dgm:pt>
    <dgm:pt modelId="{8F1F062C-167B-4270-A916-1646902D537C}" type="pres">
      <dgm:prSet presAssocID="{384AB62F-7344-49EC-A920-896F2836C202}" presName="node" presStyleLbl="node1" presStyleIdx="1" presStyleCnt="6">
        <dgm:presLayoutVars>
          <dgm:bulletEnabled val="1"/>
        </dgm:presLayoutVars>
      </dgm:prSet>
      <dgm:spPr/>
    </dgm:pt>
    <dgm:pt modelId="{CD731B64-ECB0-4C87-AA1B-82C9EB15D2AE}" type="pres">
      <dgm:prSet presAssocID="{48CF9D6C-C325-4757-B0FD-6D7604144111}" presName="sibTrans" presStyleLbl="sibTrans1D1" presStyleIdx="1" presStyleCnt="5"/>
      <dgm:spPr/>
    </dgm:pt>
    <dgm:pt modelId="{06F91FDA-C4C4-414B-A0F1-03099ED51D95}" type="pres">
      <dgm:prSet presAssocID="{48CF9D6C-C325-4757-B0FD-6D7604144111}" presName="connectorText" presStyleLbl="sibTrans1D1" presStyleIdx="1" presStyleCnt="5"/>
      <dgm:spPr/>
    </dgm:pt>
    <dgm:pt modelId="{53C0DA02-130B-490C-B7B7-DCC52FE30ECB}" type="pres">
      <dgm:prSet presAssocID="{D8174445-42E1-4388-A3D1-FEB2A6A2C369}" presName="node" presStyleLbl="node1" presStyleIdx="2" presStyleCnt="6">
        <dgm:presLayoutVars>
          <dgm:bulletEnabled val="1"/>
        </dgm:presLayoutVars>
      </dgm:prSet>
      <dgm:spPr/>
    </dgm:pt>
    <dgm:pt modelId="{6ADB9071-4488-442E-A684-27C37124121E}" type="pres">
      <dgm:prSet presAssocID="{2FF65AB9-E985-4ED9-BC8D-9EB0208D6D61}" presName="sibTrans" presStyleLbl="sibTrans1D1" presStyleIdx="2" presStyleCnt="5"/>
      <dgm:spPr/>
    </dgm:pt>
    <dgm:pt modelId="{A4D7AB73-50D9-4A0F-BED9-68B2DF1BD0BF}" type="pres">
      <dgm:prSet presAssocID="{2FF65AB9-E985-4ED9-BC8D-9EB0208D6D61}" presName="connectorText" presStyleLbl="sibTrans1D1" presStyleIdx="2" presStyleCnt="5"/>
      <dgm:spPr/>
    </dgm:pt>
    <dgm:pt modelId="{FAE27A30-9923-4CB6-8838-FA2A36451380}" type="pres">
      <dgm:prSet presAssocID="{CDC7207A-2318-4A80-9246-266B79C07ABF}" presName="node" presStyleLbl="node1" presStyleIdx="3" presStyleCnt="6">
        <dgm:presLayoutVars>
          <dgm:bulletEnabled val="1"/>
        </dgm:presLayoutVars>
      </dgm:prSet>
      <dgm:spPr/>
    </dgm:pt>
    <dgm:pt modelId="{86EB3F1F-2D03-47AE-BFEA-F6FA5B38D905}" type="pres">
      <dgm:prSet presAssocID="{0872920F-74C8-4C31-A542-2D3FE1596BF2}" presName="sibTrans" presStyleLbl="sibTrans1D1" presStyleIdx="3" presStyleCnt="5"/>
      <dgm:spPr/>
    </dgm:pt>
    <dgm:pt modelId="{235F8BC2-F72C-4C94-9686-D2766525683C}" type="pres">
      <dgm:prSet presAssocID="{0872920F-74C8-4C31-A542-2D3FE1596BF2}" presName="connectorText" presStyleLbl="sibTrans1D1" presStyleIdx="3" presStyleCnt="5"/>
      <dgm:spPr/>
    </dgm:pt>
    <dgm:pt modelId="{57DF35B1-98BA-441F-A635-F6F197661862}" type="pres">
      <dgm:prSet presAssocID="{E6EB02B9-F84C-4EC1-9F15-4913FDF35CFE}" presName="node" presStyleLbl="node1" presStyleIdx="4" presStyleCnt="6">
        <dgm:presLayoutVars>
          <dgm:bulletEnabled val="1"/>
        </dgm:presLayoutVars>
      </dgm:prSet>
      <dgm:spPr/>
    </dgm:pt>
    <dgm:pt modelId="{90CB7AF8-7BDA-4A3E-B45B-DBE890338EAE}" type="pres">
      <dgm:prSet presAssocID="{2DDB437F-01B3-493A-86BD-185D0BD573D9}" presName="sibTrans" presStyleLbl="sibTrans1D1" presStyleIdx="4" presStyleCnt="5"/>
      <dgm:spPr/>
    </dgm:pt>
    <dgm:pt modelId="{2CF8F400-3BEF-4E1F-BEF1-5FCEBCD54561}" type="pres">
      <dgm:prSet presAssocID="{2DDB437F-01B3-493A-86BD-185D0BD573D9}" presName="connectorText" presStyleLbl="sibTrans1D1" presStyleIdx="4" presStyleCnt="5"/>
      <dgm:spPr/>
    </dgm:pt>
    <dgm:pt modelId="{2068A10B-8E8F-49B3-86A7-2A7C9CE3661B}" type="pres">
      <dgm:prSet presAssocID="{9AE7DFF9-7F7D-42E4-AE34-021F48D9FA43}" presName="node" presStyleLbl="node1" presStyleIdx="5" presStyleCnt="6">
        <dgm:presLayoutVars>
          <dgm:bulletEnabled val="1"/>
        </dgm:presLayoutVars>
      </dgm:prSet>
      <dgm:spPr/>
    </dgm:pt>
  </dgm:ptLst>
  <dgm:cxnLst>
    <dgm:cxn modelId="{B3F0EB12-8E2D-4A3D-BF93-CBBBC3E51CDC}" type="presOf" srcId="{2FF65AB9-E985-4ED9-BC8D-9EB0208D6D61}" destId="{6ADB9071-4488-442E-A684-27C37124121E}" srcOrd="0" destOrd="0" presId="urn:microsoft.com/office/officeart/2016/7/layout/RepeatingBendingProcessNew"/>
    <dgm:cxn modelId="{9498EB25-52E9-489A-A202-84847A615B90}" type="presOf" srcId="{0872920F-74C8-4C31-A542-2D3FE1596BF2}" destId="{86EB3F1F-2D03-47AE-BFEA-F6FA5B38D905}" srcOrd="0" destOrd="0" presId="urn:microsoft.com/office/officeart/2016/7/layout/RepeatingBendingProcessNew"/>
    <dgm:cxn modelId="{C602293D-4FF2-4911-AA76-34E066442563}" srcId="{0F5DF481-936D-4803-98E4-A2868F46C68E}" destId="{9AE7DFF9-7F7D-42E4-AE34-021F48D9FA43}" srcOrd="5" destOrd="0" parTransId="{49206ADD-7A95-4853-9BA6-03A8402BE432}" sibTransId="{D64E6C34-D075-4A7A-97E6-776175DE1558}"/>
    <dgm:cxn modelId="{3DB77D40-22E0-47B5-AA1C-61A0378D5FA0}" type="presOf" srcId="{0F5DF481-936D-4803-98E4-A2868F46C68E}" destId="{362816C8-EAD3-4F8C-B5B3-1F7D02CCE542}" srcOrd="0" destOrd="0" presId="urn:microsoft.com/office/officeart/2016/7/layout/RepeatingBendingProcessNew"/>
    <dgm:cxn modelId="{A72FFF5D-9F23-4F76-AE7E-593EBDF3CDAA}" srcId="{0F5DF481-936D-4803-98E4-A2868F46C68E}" destId="{D8174445-42E1-4388-A3D1-FEB2A6A2C369}" srcOrd="2" destOrd="0" parTransId="{0F94F7A9-1F17-4CA1-A4AD-7F5DDBBF30E5}" sibTransId="{2FF65AB9-E985-4ED9-BC8D-9EB0208D6D61}"/>
    <dgm:cxn modelId="{04DA705E-CBA0-43FE-A3C2-C28602920230}" type="presOf" srcId="{7E6E7A79-8456-4F17-BDB0-FD770EFF3A88}" destId="{305E6862-4821-4CAE-A4C7-065E56AEEE93}" srcOrd="0" destOrd="0" presId="urn:microsoft.com/office/officeart/2016/7/layout/RepeatingBendingProcessNew"/>
    <dgm:cxn modelId="{72A35465-6649-47FE-A93D-D9EBF05C48A8}" srcId="{0F5DF481-936D-4803-98E4-A2868F46C68E}" destId="{7E6E7A79-8456-4F17-BDB0-FD770EFF3A88}" srcOrd="0" destOrd="0" parTransId="{DFF4F977-5C57-47CA-A06F-0F2747F6E03E}" sibTransId="{A07FF737-069F-49F5-B580-2CFE08237DC5}"/>
    <dgm:cxn modelId="{C9A22A49-709C-480A-BF23-871779D5815A}" srcId="{0F5DF481-936D-4803-98E4-A2868F46C68E}" destId="{E6EB02B9-F84C-4EC1-9F15-4913FDF35CFE}" srcOrd="4" destOrd="0" parTransId="{353FEFC5-EDA8-4A9C-808A-2B757459139E}" sibTransId="{2DDB437F-01B3-493A-86BD-185D0BD573D9}"/>
    <dgm:cxn modelId="{BBC6A149-0EDE-453A-9E61-544DA4DA019A}" type="presOf" srcId="{384AB62F-7344-49EC-A920-896F2836C202}" destId="{8F1F062C-167B-4270-A916-1646902D537C}" srcOrd="0" destOrd="0" presId="urn:microsoft.com/office/officeart/2016/7/layout/RepeatingBendingProcessNew"/>
    <dgm:cxn modelId="{BA1A908C-7882-420E-88CE-5C6DE76A50C3}" srcId="{0F5DF481-936D-4803-98E4-A2868F46C68E}" destId="{384AB62F-7344-49EC-A920-896F2836C202}" srcOrd="1" destOrd="0" parTransId="{3F1C3F8A-90C2-4798-827F-F3C87F7CD9D9}" sibTransId="{48CF9D6C-C325-4757-B0FD-6D7604144111}"/>
    <dgm:cxn modelId="{6E70C38D-8A64-4BC9-878A-9D74041BA346}" type="presOf" srcId="{2DDB437F-01B3-493A-86BD-185D0BD573D9}" destId="{90CB7AF8-7BDA-4A3E-B45B-DBE890338EAE}" srcOrd="0" destOrd="0" presId="urn:microsoft.com/office/officeart/2016/7/layout/RepeatingBendingProcessNew"/>
    <dgm:cxn modelId="{7B4A3692-A8B4-4A80-AFBC-2ACE39E94930}" srcId="{0F5DF481-936D-4803-98E4-A2868F46C68E}" destId="{CDC7207A-2318-4A80-9246-266B79C07ABF}" srcOrd="3" destOrd="0" parTransId="{A6270972-6710-4C39-AFE6-540CB609DB1B}" sibTransId="{0872920F-74C8-4C31-A542-2D3FE1596BF2}"/>
    <dgm:cxn modelId="{7576DB9A-BC20-46C4-90EA-E8FD0A92B4B8}" type="presOf" srcId="{9AE7DFF9-7F7D-42E4-AE34-021F48D9FA43}" destId="{2068A10B-8E8F-49B3-86A7-2A7C9CE3661B}" srcOrd="0" destOrd="0" presId="urn:microsoft.com/office/officeart/2016/7/layout/RepeatingBendingProcessNew"/>
    <dgm:cxn modelId="{6A3E31A2-F951-42B9-97FF-334B5F7C64F4}" type="presOf" srcId="{48CF9D6C-C325-4757-B0FD-6D7604144111}" destId="{CD731B64-ECB0-4C87-AA1B-82C9EB15D2AE}" srcOrd="0" destOrd="0" presId="urn:microsoft.com/office/officeart/2016/7/layout/RepeatingBendingProcessNew"/>
    <dgm:cxn modelId="{E347A9A9-AB95-41BE-B9D9-B7827A3D6D4B}" type="presOf" srcId="{CDC7207A-2318-4A80-9246-266B79C07ABF}" destId="{FAE27A30-9923-4CB6-8838-FA2A36451380}" srcOrd="0" destOrd="0" presId="urn:microsoft.com/office/officeart/2016/7/layout/RepeatingBendingProcessNew"/>
    <dgm:cxn modelId="{37E2C0AC-872B-4A72-9D6A-0048957BCEA4}" type="presOf" srcId="{E6EB02B9-F84C-4EC1-9F15-4913FDF35CFE}" destId="{57DF35B1-98BA-441F-A635-F6F197661862}" srcOrd="0" destOrd="0" presId="urn:microsoft.com/office/officeart/2016/7/layout/RepeatingBendingProcessNew"/>
    <dgm:cxn modelId="{D01EB7C1-9A43-4495-8583-4DD72995435A}" type="presOf" srcId="{2FF65AB9-E985-4ED9-BC8D-9EB0208D6D61}" destId="{A4D7AB73-50D9-4A0F-BED9-68B2DF1BD0BF}" srcOrd="1" destOrd="0" presId="urn:microsoft.com/office/officeart/2016/7/layout/RepeatingBendingProcessNew"/>
    <dgm:cxn modelId="{2B662DC3-8401-4B28-A735-E5F917216108}" type="presOf" srcId="{0872920F-74C8-4C31-A542-2D3FE1596BF2}" destId="{235F8BC2-F72C-4C94-9686-D2766525683C}" srcOrd="1" destOrd="0" presId="urn:microsoft.com/office/officeart/2016/7/layout/RepeatingBendingProcessNew"/>
    <dgm:cxn modelId="{A7969EC9-6AC9-4E24-80A9-E37D6C2324FD}" type="presOf" srcId="{D8174445-42E1-4388-A3D1-FEB2A6A2C369}" destId="{53C0DA02-130B-490C-B7B7-DCC52FE30ECB}" srcOrd="0" destOrd="0" presId="urn:microsoft.com/office/officeart/2016/7/layout/RepeatingBendingProcessNew"/>
    <dgm:cxn modelId="{A9B4BED4-96D2-4FCB-AD6E-C0FB4C9E3843}" type="presOf" srcId="{48CF9D6C-C325-4757-B0FD-6D7604144111}" destId="{06F91FDA-C4C4-414B-A0F1-03099ED51D95}" srcOrd="1" destOrd="0" presId="urn:microsoft.com/office/officeart/2016/7/layout/RepeatingBendingProcessNew"/>
    <dgm:cxn modelId="{CCCD23D7-EFC9-41AA-B7B9-CB4C4A04C1DA}" type="presOf" srcId="{2DDB437F-01B3-493A-86BD-185D0BD573D9}" destId="{2CF8F400-3BEF-4E1F-BEF1-5FCEBCD54561}" srcOrd="1" destOrd="0" presId="urn:microsoft.com/office/officeart/2016/7/layout/RepeatingBendingProcessNew"/>
    <dgm:cxn modelId="{028ED9E4-80B5-488C-9FE2-E351BBD3AF92}" type="presOf" srcId="{A07FF737-069F-49F5-B580-2CFE08237DC5}" destId="{7620178F-FEA5-4B0E-96A5-A810B9C7F014}" srcOrd="1" destOrd="0" presId="urn:microsoft.com/office/officeart/2016/7/layout/RepeatingBendingProcessNew"/>
    <dgm:cxn modelId="{22055CE6-4324-433F-A3EB-1F3A01472147}" type="presOf" srcId="{A07FF737-069F-49F5-B580-2CFE08237DC5}" destId="{345E891E-AF3C-4687-A654-BE562F1ED57B}" srcOrd="0" destOrd="0" presId="urn:microsoft.com/office/officeart/2016/7/layout/RepeatingBendingProcessNew"/>
    <dgm:cxn modelId="{1CD4160D-5311-4A08-88D9-25A12942A029}" type="presParOf" srcId="{362816C8-EAD3-4F8C-B5B3-1F7D02CCE542}" destId="{305E6862-4821-4CAE-A4C7-065E56AEEE93}" srcOrd="0" destOrd="0" presId="urn:microsoft.com/office/officeart/2016/7/layout/RepeatingBendingProcessNew"/>
    <dgm:cxn modelId="{54AD6576-6FE1-49F6-9C74-DCD0E11C5DB2}" type="presParOf" srcId="{362816C8-EAD3-4F8C-B5B3-1F7D02CCE542}" destId="{345E891E-AF3C-4687-A654-BE562F1ED57B}" srcOrd="1" destOrd="0" presId="urn:microsoft.com/office/officeart/2016/7/layout/RepeatingBendingProcessNew"/>
    <dgm:cxn modelId="{40B501F2-20E7-4392-985B-DDCAC633DCC6}" type="presParOf" srcId="{345E891E-AF3C-4687-A654-BE562F1ED57B}" destId="{7620178F-FEA5-4B0E-96A5-A810B9C7F014}" srcOrd="0" destOrd="0" presId="urn:microsoft.com/office/officeart/2016/7/layout/RepeatingBendingProcessNew"/>
    <dgm:cxn modelId="{53A3CB87-6DC4-4178-B280-262D49777409}" type="presParOf" srcId="{362816C8-EAD3-4F8C-B5B3-1F7D02CCE542}" destId="{8F1F062C-167B-4270-A916-1646902D537C}" srcOrd="2" destOrd="0" presId="urn:microsoft.com/office/officeart/2016/7/layout/RepeatingBendingProcessNew"/>
    <dgm:cxn modelId="{6AE0A8C2-D451-43F7-BAE8-47100141576B}" type="presParOf" srcId="{362816C8-EAD3-4F8C-B5B3-1F7D02CCE542}" destId="{CD731B64-ECB0-4C87-AA1B-82C9EB15D2AE}" srcOrd="3" destOrd="0" presId="urn:microsoft.com/office/officeart/2016/7/layout/RepeatingBendingProcessNew"/>
    <dgm:cxn modelId="{137107E8-D4FD-4119-AB67-37355C6BF127}" type="presParOf" srcId="{CD731B64-ECB0-4C87-AA1B-82C9EB15D2AE}" destId="{06F91FDA-C4C4-414B-A0F1-03099ED51D95}" srcOrd="0" destOrd="0" presId="urn:microsoft.com/office/officeart/2016/7/layout/RepeatingBendingProcessNew"/>
    <dgm:cxn modelId="{DC3C4C09-0492-4985-B184-1A95B0081880}" type="presParOf" srcId="{362816C8-EAD3-4F8C-B5B3-1F7D02CCE542}" destId="{53C0DA02-130B-490C-B7B7-DCC52FE30ECB}" srcOrd="4" destOrd="0" presId="urn:microsoft.com/office/officeart/2016/7/layout/RepeatingBendingProcessNew"/>
    <dgm:cxn modelId="{CAE00166-88A9-4817-BB9D-DCB3FA7B9E75}" type="presParOf" srcId="{362816C8-EAD3-4F8C-B5B3-1F7D02CCE542}" destId="{6ADB9071-4488-442E-A684-27C37124121E}" srcOrd="5" destOrd="0" presId="urn:microsoft.com/office/officeart/2016/7/layout/RepeatingBendingProcessNew"/>
    <dgm:cxn modelId="{019F1A14-81E0-4C15-B079-72602F7BD2CF}" type="presParOf" srcId="{6ADB9071-4488-442E-A684-27C37124121E}" destId="{A4D7AB73-50D9-4A0F-BED9-68B2DF1BD0BF}" srcOrd="0" destOrd="0" presId="urn:microsoft.com/office/officeart/2016/7/layout/RepeatingBendingProcessNew"/>
    <dgm:cxn modelId="{CE480256-019D-453C-97F6-622FF655C5BD}" type="presParOf" srcId="{362816C8-EAD3-4F8C-B5B3-1F7D02CCE542}" destId="{FAE27A30-9923-4CB6-8838-FA2A36451380}" srcOrd="6" destOrd="0" presId="urn:microsoft.com/office/officeart/2016/7/layout/RepeatingBendingProcessNew"/>
    <dgm:cxn modelId="{B08C779B-A358-4EEA-8149-0EB138E79E95}" type="presParOf" srcId="{362816C8-EAD3-4F8C-B5B3-1F7D02CCE542}" destId="{86EB3F1F-2D03-47AE-BFEA-F6FA5B38D905}" srcOrd="7" destOrd="0" presId="urn:microsoft.com/office/officeart/2016/7/layout/RepeatingBendingProcessNew"/>
    <dgm:cxn modelId="{D04EF4FC-00D3-4CDE-945A-4D2535D9269D}" type="presParOf" srcId="{86EB3F1F-2D03-47AE-BFEA-F6FA5B38D905}" destId="{235F8BC2-F72C-4C94-9686-D2766525683C}" srcOrd="0" destOrd="0" presId="urn:microsoft.com/office/officeart/2016/7/layout/RepeatingBendingProcessNew"/>
    <dgm:cxn modelId="{0F7A9C0D-CE11-47A0-8660-E33DC0F003BF}" type="presParOf" srcId="{362816C8-EAD3-4F8C-B5B3-1F7D02CCE542}" destId="{57DF35B1-98BA-441F-A635-F6F197661862}" srcOrd="8" destOrd="0" presId="urn:microsoft.com/office/officeart/2016/7/layout/RepeatingBendingProcessNew"/>
    <dgm:cxn modelId="{496E1287-BAA7-4753-94A7-20E8128B5BD7}" type="presParOf" srcId="{362816C8-EAD3-4F8C-B5B3-1F7D02CCE542}" destId="{90CB7AF8-7BDA-4A3E-B45B-DBE890338EAE}" srcOrd="9" destOrd="0" presId="urn:microsoft.com/office/officeart/2016/7/layout/RepeatingBendingProcessNew"/>
    <dgm:cxn modelId="{5F0F1273-E08B-4E53-8CA8-03E971438329}" type="presParOf" srcId="{90CB7AF8-7BDA-4A3E-B45B-DBE890338EAE}" destId="{2CF8F400-3BEF-4E1F-BEF1-5FCEBCD54561}" srcOrd="0" destOrd="0" presId="urn:microsoft.com/office/officeart/2016/7/layout/RepeatingBendingProcessNew"/>
    <dgm:cxn modelId="{843B2190-C291-4ECD-8864-2E0E7CFAEEF3}" type="presParOf" srcId="{362816C8-EAD3-4F8C-B5B3-1F7D02CCE542}" destId="{2068A10B-8E8F-49B3-86A7-2A7C9CE3661B}"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846EC0-9645-4586-8FE3-ED7363CFEC98}" type="doc">
      <dgm:prSet loTypeId="urn:microsoft.com/office/officeart/2005/8/layout/vList5" loCatId="list" qsTypeId="urn:microsoft.com/office/officeart/2005/8/quickstyle/simple1" qsCatId="simple" csTypeId="urn:microsoft.com/office/officeart/2005/8/colors/accent6_2" csCatId="accent6"/>
      <dgm:spPr/>
      <dgm:t>
        <a:bodyPr/>
        <a:lstStyle/>
        <a:p>
          <a:endParaRPr lang="en-US"/>
        </a:p>
      </dgm:t>
    </dgm:pt>
    <dgm:pt modelId="{EDD3A338-3BE3-4888-B922-8A45D5C8004C}">
      <dgm:prSet/>
      <dgm:spPr/>
      <dgm:t>
        <a:bodyPr/>
        <a:lstStyle/>
        <a:p>
          <a:r>
            <a:rPr lang="en-US"/>
            <a:t>Calculate the average of the dependent variable – Leaf</a:t>
          </a:r>
        </a:p>
      </dgm:t>
    </dgm:pt>
    <dgm:pt modelId="{3C6C7679-AB54-46DE-B9EC-759FE6AEBD44}" type="parTrans" cxnId="{AF240145-461E-4E89-A3D6-633F75D4D8FE}">
      <dgm:prSet/>
      <dgm:spPr/>
      <dgm:t>
        <a:bodyPr/>
        <a:lstStyle/>
        <a:p>
          <a:endParaRPr lang="en-US"/>
        </a:p>
      </dgm:t>
    </dgm:pt>
    <dgm:pt modelId="{08A456AD-3A63-4D81-B681-5FB2FD28B62D}" type="sibTrans" cxnId="{AF240145-461E-4E89-A3D6-633F75D4D8FE}">
      <dgm:prSet/>
      <dgm:spPr/>
      <dgm:t>
        <a:bodyPr/>
        <a:lstStyle/>
        <a:p>
          <a:endParaRPr lang="en-US"/>
        </a:p>
      </dgm:t>
    </dgm:pt>
    <dgm:pt modelId="{6F9A4FB8-C9E7-4CFA-AB60-A44F7B37C0F2}">
      <dgm:prSet/>
      <dgm:spPr/>
      <dgm:t>
        <a:bodyPr/>
        <a:lstStyle/>
        <a:p>
          <a:r>
            <a:rPr lang="en-US"/>
            <a:t>Calculate the Residuals </a:t>
          </a:r>
        </a:p>
      </dgm:t>
    </dgm:pt>
    <dgm:pt modelId="{5D077233-11AE-4BC3-91F1-0095F1835D3E}" type="parTrans" cxnId="{88FDAF1A-D0B0-406D-94FC-F18BF545D3A6}">
      <dgm:prSet/>
      <dgm:spPr/>
      <dgm:t>
        <a:bodyPr/>
        <a:lstStyle/>
        <a:p>
          <a:endParaRPr lang="en-US"/>
        </a:p>
      </dgm:t>
    </dgm:pt>
    <dgm:pt modelId="{4AA2117C-F2E4-4CC0-BD3B-C61A7538AC41}" type="sibTrans" cxnId="{88FDAF1A-D0B0-406D-94FC-F18BF545D3A6}">
      <dgm:prSet/>
      <dgm:spPr/>
      <dgm:t>
        <a:bodyPr/>
        <a:lstStyle/>
        <a:p>
          <a:endParaRPr lang="en-US"/>
        </a:p>
      </dgm:t>
    </dgm:pt>
    <dgm:pt modelId="{B6CA65F3-8C45-4EE8-A777-25F5B1570617}">
      <dgm:prSet/>
      <dgm:spPr/>
      <dgm:t>
        <a:bodyPr/>
        <a:lstStyle/>
        <a:p>
          <a:r>
            <a:rPr lang="en-US"/>
            <a:t>Residuals =  Dependent Variables – Average of Dependent Variable </a:t>
          </a:r>
        </a:p>
      </dgm:t>
    </dgm:pt>
    <dgm:pt modelId="{272E77AE-398D-41C8-9D65-CDA34132AAA4}" type="parTrans" cxnId="{06C6FFC3-0687-4778-A0D2-30F8B8456571}">
      <dgm:prSet/>
      <dgm:spPr/>
      <dgm:t>
        <a:bodyPr/>
        <a:lstStyle/>
        <a:p>
          <a:endParaRPr lang="en-US"/>
        </a:p>
      </dgm:t>
    </dgm:pt>
    <dgm:pt modelId="{2D033A73-D125-445F-AB87-583759640360}" type="sibTrans" cxnId="{06C6FFC3-0687-4778-A0D2-30F8B8456571}">
      <dgm:prSet/>
      <dgm:spPr/>
      <dgm:t>
        <a:bodyPr/>
        <a:lstStyle/>
        <a:p>
          <a:endParaRPr lang="en-US"/>
        </a:p>
      </dgm:t>
    </dgm:pt>
    <dgm:pt modelId="{52100CA6-9C1A-440B-B51F-7644140A1F82}">
      <dgm:prSet/>
      <dgm:spPr/>
      <dgm:t>
        <a:bodyPr/>
        <a:lstStyle/>
        <a:p>
          <a:r>
            <a:rPr lang="en-US"/>
            <a:t>Build the Fixed Trees for predicted residuals.</a:t>
          </a:r>
        </a:p>
      </dgm:t>
    </dgm:pt>
    <dgm:pt modelId="{0B81CC79-07EA-4442-A545-462E8AC0407A}" type="parTrans" cxnId="{68826174-1D98-41E6-9DE7-C4AC777E59EB}">
      <dgm:prSet/>
      <dgm:spPr/>
      <dgm:t>
        <a:bodyPr/>
        <a:lstStyle/>
        <a:p>
          <a:endParaRPr lang="en-US"/>
        </a:p>
      </dgm:t>
    </dgm:pt>
    <dgm:pt modelId="{8E1FBBE8-C3A1-4659-9714-F2236269E6A1}" type="sibTrans" cxnId="{68826174-1D98-41E6-9DE7-C4AC777E59EB}">
      <dgm:prSet/>
      <dgm:spPr/>
      <dgm:t>
        <a:bodyPr/>
        <a:lstStyle/>
        <a:p>
          <a:endParaRPr lang="en-US"/>
        </a:p>
      </dgm:t>
    </dgm:pt>
    <dgm:pt modelId="{243A6511-E9F8-4311-83D0-F8EB83174BCD}">
      <dgm:prSet/>
      <dgm:spPr/>
      <dgm:t>
        <a:bodyPr/>
        <a:lstStyle/>
        <a:p>
          <a:r>
            <a:rPr lang="en-US"/>
            <a:t>Replace the residuals with their average.</a:t>
          </a:r>
        </a:p>
      </dgm:t>
    </dgm:pt>
    <dgm:pt modelId="{4CF9CF5E-EEC9-4022-96C9-E597E6311BC5}" type="parTrans" cxnId="{A7E815AF-ADB2-4872-9028-11843EA8F926}">
      <dgm:prSet/>
      <dgm:spPr/>
      <dgm:t>
        <a:bodyPr/>
        <a:lstStyle/>
        <a:p>
          <a:endParaRPr lang="en-US"/>
        </a:p>
      </dgm:t>
    </dgm:pt>
    <dgm:pt modelId="{97113D59-32F2-429D-81F3-48817D33DD16}" type="sibTrans" cxnId="{A7E815AF-ADB2-4872-9028-11843EA8F926}">
      <dgm:prSet/>
      <dgm:spPr/>
      <dgm:t>
        <a:bodyPr/>
        <a:lstStyle/>
        <a:p>
          <a:endParaRPr lang="en-US"/>
        </a:p>
      </dgm:t>
    </dgm:pt>
    <dgm:pt modelId="{49BBD56F-1129-4B12-ADEC-FEE615D4E9ED}">
      <dgm:prSet/>
      <dgm:spPr/>
      <dgm:t>
        <a:bodyPr/>
        <a:lstStyle/>
        <a:p>
          <a:r>
            <a:rPr lang="en-US"/>
            <a:t>Introduce the 'Learning Rate" which ranges between 0 &amp; 1</a:t>
          </a:r>
        </a:p>
      </dgm:t>
    </dgm:pt>
    <dgm:pt modelId="{7ACBFCD8-5F36-4D3D-A23D-416671D02FBA}" type="parTrans" cxnId="{AEEEFC28-BDC4-4B7E-AC98-830AB62F6868}">
      <dgm:prSet/>
      <dgm:spPr/>
      <dgm:t>
        <a:bodyPr/>
        <a:lstStyle/>
        <a:p>
          <a:endParaRPr lang="en-US"/>
        </a:p>
      </dgm:t>
    </dgm:pt>
    <dgm:pt modelId="{B3F14678-A8DF-4B70-9D32-3BDAAE5A1199}" type="sibTrans" cxnId="{AEEEFC28-BDC4-4B7E-AC98-830AB62F6868}">
      <dgm:prSet/>
      <dgm:spPr/>
      <dgm:t>
        <a:bodyPr/>
        <a:lstStyle/>
        <a:p>
          <a:endParaRPr lang="en-US"/>
        </a:p>
      </dgm:t>
    </dgm:pt>
    <dgm:pt modelId="{9D638046-9BAB-40AC-AB8E-A84B3B076231}">
      <dgm:prSet/>
      <dgm:spPr/>
      <dgm:t>
        <a:bodyPr/>
        <a:lstStyle/>
        <a:p>
          <a:r>
            <a:rPr lang="en-US"/>
            <a:t>Average of Dep.Variable + Learning Rate * Residuals</a:t>
          </a:r>
        </a:p>
      </dgm:t>
    </dgm:pt>
    <dgm:pt modelId="{E58BA198-8A3C-4D0E-AE7F-29DC5DCEF772}" type="parTrans" cxnId="{48FDA071-3D07-46E3-8BA3-6BB630144A3F}">
      <dgm:prSet/>
      <dgm:spPr/>
      <dgm:t>
        <a:bodyPr/>
        <a:lstStyle/>
        <a:p>
          <a:endParaRPr lang="en-US"/>
        </a:p>
      </dgm:t>
    </dgm:pt>
    <dgm:pt modelId="{F0B5C306-88A4-4B68-898C-E3886535A32E}" type="sibTrans" cxnId="{48FDA071-3D07-46E3-8BA3-6BB630144A3F}">
      <dgm:prSet/>
      <dgm:spPr/>
      <dgm:t>
        <a:bodyPr/>
        <a:lstStyle/>
        <a:p>
          <a:endParaRPr lang="en-US"/>
        </a:p>
      </dgm:t>
    </dgm:pt>
    <dgm:pt modelId="{E869388C-E3D1-4885-8458-DEA6213D88FD}">
      <dgm:prSet/>
      <dgm:spPr/>
      <dgm:t>
        <a:bodyPr/>
        <a:lstStyle/>
        <a:p>
          <a:r>
            <a:rPr lang="en-US"/>
            <a:t>Predicted new set of variables  </a:t>
          </a:r>
        </a:p>
      </dgm:t>
    </dgm:pt>
    <dgm:pt modelId="{6A1D0226-FB11-4284-A5A1-5C77D38E759A}" type="parTrans" cxnId="{AD5EEE7E-ABFE-4A29-AC0F-70E192D32E7D}">
      <dgm:prSet/>
      <dgm:spPr/>
      <dgm:t>
        <a:bodyPr/>
        <a:lstStyle/>
        <a:p>
          <a:endParaRPr lang="en-US"/>
        </a:p>
      </dgm:t>
    </dgm:pt>
    <dgm:pt modelId="{45492AE5-C1AB-4856-99B8-1BEDC37EA575}" type="sibTrans" cxnId="{AD5EEE7E-ABFE-4A29-AC0F-70E192D32E7D}">
      <dgm:prSet/>
      <dgm:spPr/>
      <dgm:t>
        <a:bodyPr/>
        <a:lstStyle/>
        <a:p>
          <a:endParaRPr lang="en-US"/>
        </a:p>
      </dgm:t>
    </dgm:pt>
    <dgm:pt modelId="{8F1AA5C0-74A3-43F7-A447-9E2E87A0763C}">
      <dgm:prSet/>
      <dgm:spPr/>
      <dgm:t>
        <a:bodyPr/>
        <a:lstStyle/>
        <a:p>
          <a:r>
            <a:rPr lang="en-US"/>
            <a:t>Repeat the process from Step 3 to Step 8 untill we get the Good Results.</a:t>
          </a:r>
        </a:p>
      </dgm:t>
    </dgm:pt>
    <dgm:pt modelId="{6855D9A6-4A69-4F70-B1BF-D9808FD9BA8B}" type="parTrans" cxnId="{71194FD0-53F5-4A21-BB86-B953112D0B83}">
      <dgm:prSet/>
      <dgm:spPr/>
      <dgm:t>
        <a:bodyPr/>
        <a:lstStyle/>
        <a:p>
          <a:endParaRPr lang="en-US"/>
        </a:p>
      </dgm:t>
    </dgm:pt>
    <dgm:pt modelId="{39B0A38A-989B-4293-90EF-BA8F1DE77594}" type="sibTrans" cxnId="{71194FD0-53F5-4A21-BB86-B953112D0B83}">
      <dgm:prSet/>
      <dgm:spPr/>
      <dgm:t>
        <a:bodyPr/>
        <a:lstStyle/>
        <a:p>
          <a:endParaRPr lang="en-US"/>
        </a:p>
      </dgm:t>
    </dgm:pt>
    <dgm:pt modelId="{4DD14891-25E8-41AF-954C-80E3379C8B29}" type="pres">
      <dgm:prSet presAssocID="{D7846EC0-9645-4586-8FE3-ED7363CFEC98}" presName="Name0" presStyleCnt="0">
        <dgm:presLayoutVars>
          <dgm:dir/>
          <dgm:animLvl val="lvl"/>
          <dgm:resizeHandles val="exact"/>
        </dgm:presLayoutVars>
      </dgm:prSet>
      <dgm:spPr/>
    </dgm:pt>
    <dgm:pt modelId="{6CC2C6CF-1143-412B-8095-72C62B04D032}" type="pres">
      <dgm:prSet presAssocID="{EDD3A338-3BE3-4888-B922-8A45D5C8004C}" presName="linNode" presStyleCnt="0"/>
      <dgm:spPr/>
    </dgm:pt>
    <dgm:pt modelId="{BB1AAA9A-898F-4E99-8B17-E7265CBA9B57}" type="pres">
      <dgm:prSet presAssocID="{EDD3A338-3BE3-4888-B922-8A45D5C8004C}" presName="parentText" presStyleLbl="node1" presStyleIdx="0" presStyleCnt="9">
        <dgm:presLayoutVars>
          <dgm:chMax val="1"/>
          <dgm:bulletEnabled val="1"/>
        </dgm:presLayoutVars>
      </dgm:prSet>
      <dgm:spPr/>
    </dgm:pt>
    <dgm:pt modelId="{A2C29081-94C6-44EC-9374-8A20FFCE56CB}" type="pres">
      <dgm:prSet presAssocID="{08A456AD-3A63-4D81-B681-5FB2FD28B62D}" presName="sp" presStyleCnt="0"/>
      <dgm:spPr/>
    </dgm:pt>
    <dgm:pt modelId="{644B9F65-4F1B-4E09-A189-DBC1E9A76A6F}" type="pres">
      <dgm:prSet presAssocID="{6F9A4FB8-C9E7-4CFA-AB60-A44F7B37C0F2}" presName="linNode" presStyleCnt="0"/>
      <dgm:spPr/>
    </dgm:pt>
    <dgm:pt modelId="{006B1857-F76D-4772-9FE3-7BAD896DF864}" type="pres">
      <dgm:prSet presAssocID="{6F9A4FB8-C9E7-4CFA-AB60-A44F7B37C0F2}" presName="parentText" presStyleLbl="node1" presStyleIdx="1" presStyleCnt="9">
        <dgm:presLayoutVars>
          <dgm:chMax val="1"/>
          <dgm:bulletEnabled val="1"/>
        </dgm:presLayoutVars>
      </dgm:prSet>
      <dgm:spPr/>
    </dgm:pt>
    <dgm:pt modelId="{E81B3A26-4FC1-4D7A-BA2E-449187BFE6FD}" type="pres">
      <dgm:prSet presAssocID="{4AA2117C-F2E4-4CC0-BD3B-C61A7538AC41}" presName="sp" presStyleCnt="0"/>
      <dgm:spPr/>
    </dgm:pt>
    <dgm:pt modelId="{E1129206-379C-465A-A414-902719AF721E}" type="pres">
      <dgm:prSet presAssocID="{B6CA65F3-8C45-4EE8-A777-25F5B1570617}" presName="linNode" presStyleCnt="0"/>
      <dgm:spPr/>
    </dgm:pt>
    <dgm:pt modelId="{326F5B3A-F9B9-42DC-B5C0-CE9372EC007F}" type="pres">
      <dgm:prSet presAssocID="{B6CA65F3-8C45-4EE8-A777-25F5B1570617}" presName="parentText" presStyleLbl="node1" presStyleIdx="2" presStyleCnt="9">
        <dgm:presLayoutVars>
          <dgm:chMax val="1"/>
          <dgm:bulletEnabled val="1"/>
        </dgm:presLayoutVars>
      </dgm:prSet>
      <dgm:spPr/>
    </dgm:pt>
    <dgm:pt modelId="{82EB80EA-4A31-4052-83D8-82FBFC231646}" type="pres">
      <dgm:prSet presAssocID="{2D033A73-D125-445F-AB87-583759640360}" presName="sp" presStyleCnt="0"/>
      <dgm:spPr/>
    </dgm:pt>
    <dgm:pt modelId="{C0D3031C-CADF-4818-8E95-56A76CE45C09}" type="pres">
      <dgm:prSet presAssocID="{52100CA6-9C1A-440B-B51F-7644140A1F82}" presName="linNode" presStyleCnt="0"/>
      <dgm:spPr/>
    </dgm:pt>
    <dgm:pt modelId="{2526E380-90F2-4D94-8F22-177C5E864837}" type="pres">
      <dgm:prSet presAssocID="{52100CA6-9C1A-440B-B51F-7644140A1F82}" presName="parentText" presStyleLbl="node1" presStyleIdx="3" presStyleCnt="9">
        <dgm:presLayoutVars>
          <dgm:chMax val="1"/>
          <dgm:bulletEnabled val="1"/>
        </dgm:presLayoutVars>
      </dgm:prSet>
      <dgm:spPr/>
    </dgm:pt>
    <dgm:pt modelId="{FA520C88-8F11-4337-823B-6F34D5C58C82}" type="pres">
      <dgm:prSet presAssocID="{8E1FBBE8-C3A1-4659-9714-F2236269E6A1}" presName="sp" presStyleCnt="0"/>
      <dgm:spPr/>
    </dgm:pt>
    <dgm:pt modelId="{FE4B41D4-B4C8-43B4-8D31-66A244C535B3}" type="pres">
      <dgm:prSet presAssocID="{243A6511-E9F8-4311-83D0-F8EB83174BCD}" presName="linNode" presStyleCnt="0"/>
      <dgm:spPr/>
    </dgm:pt>
    <dgm:pt modelId="{EE8FA959-05A2-4C75-ACC1-3E2A14D2F993}" type="pres">
      <dgm:prSet presAssocID="{243A6511-E9F8-4311-83D0-F8EB83174BCD}" presName="parentText" presStyleLbl="node1" presStyleIdx="4" presStyleCnt="9">
        <dgm:presLayoutVars>
          <dgm:chMax val="1"/>
          <dgm:bulletEnabled val="1"/>
        </dgm:presLayoutVars>
      </dgm:prSet>
      <dgm:spPr/>
    </dgm:pt>
    <dgm:pt modelId="{C6C280E2-C1AD-4ABE-8CD4-165365D869CB}" type="pres">
      <dgm:prSet presAssocID="{97113D59-32F2-429D-81F3-48817D33DD16}" presName="sp" presStyleCnt="0"/>
      <dgm:spPr/>
    </dgm:pt>
    <dgm:pt modelId="{797FD24A-6F1F-4ABF-9854-A882797FB1A8}" type="pres">
      <dgm:prSet presAssocID="{49BBD56F-1129-4B12-ADEC-FEE615D4E9ED}" presName="linNode" presStyleCnt="0"/>
      <dgm:spPr/>
    </dgm:pt>
    <dgm:pt modelId="{950C91E8-93F9-455A-85DA-F422E3EF63C7}" type="pres">
      <dgm:prSet presAssocID="{49BBD56F-1129-4B12-ADEC-FEE615D4E9ED}" presName="parentText" presStyleLbl="node1" presStyleIdx="5" presStyleCnt="9">
        <dgm:presLayoutVars>
          <dgm:chMax val="1"/>
          <dgm:bulletEnabled val="1"/>
        </dgm:presLayoutVars>
      </dgm:prSet>
      <dgm:spPr/>
    </dgm:pt>
    <dgm:pt modelId="{BBB130A6-7069-416C-8AB7-0B8B58D69E35}" type="pres">
      <dgm:prSet presAssocID="{B3F14678-A8DF-4B70-9D32-3BDAAE5A1199}" presName="sp" presStyleCnt="0"/>
      <dgm:spPr/>
    </dgm:pt>
    <dgm:pt modelId="{72C610F8-C89C-4F0F-84B4-1DEACE1C66C3}" type="pres">
      <dgm:prSet presAssocID="{9D638046-9BAB-40AC-AB8E-A84B3B076231}" presName="linNode" presStyleCnt="0"/>
      <dgm:spPr/>
    </dgm:pt>
    <dgm:pt modelId="{0177409F-CBDD-43E3-9086-8975D44A7B9E}" type="pres">
      <dgm:prSet presAssocID="{9D638046-9BAB-40AC-AB8E-A84B3B076231}" presName="parentText" presStyleLbl="node1" presStyleIdx="6" presStyleCnt="9">
        <dgm:presLayoutVars>
          <dgm:chMax val="1"/>
          <dgm:bulletEnabled val="1"/>
        </dgm:presLayoutVars>
      </dgm:prSet>
      <dgm:spPr/>
    </dgm:pt>
    <dgm:pt modelId="{50FBF8D9-B990-429D-8870-B77A43A4B43D}" type="pres">
      <dgm:prSet presAssocID="{F0B5C306-88A4-4B68-898C-E3886535A32E}" presName="sp" presStyleCnt="0"/>
      <dgm:spPr/>
    </dgm:pt>
    <dgm:pt modelId="{2E34D55E-9902-429E-9E5A-B24785B7806E}" type="pres">
      <dgm:prSet presAssocID="{E869388C-E3D1-4885-8458-DEA6213D88FD}" presName="linNode" presStyleCnt="0"/>
      <dgm:spPr/>
    </dgm:pt>
    <dgm:pt modelId="{0C0F6121-E955-498E-B379-CA871C37908D}" type="pres">
      <dgm:prSet presAssocID="{E869388C-E3D1-4885-8458-DEA6213D88FD}" presName="parentText" presStyleLbl="node1" presStyleIdx="7" presStyleCnt="9">
        <dgm:presLayoutVars>
          <dgm:chMax val="1"/>
          <dgm:bulletEnabled val="1"/>
        </dgm:presLayoutVars>
      </dgm:prSet>
      <dgm:spPr/>
    </dgm:pt>
    <dgm:pt modelId="{14D37460-1AAA-45E7-826C-127E5310844D}" type="pres">
      <dgm:prSet presAssocID="{45492AE5-C1AB-4856-99B8-1BEDC37EA575}" presName="sp" presStyleCnt="0"/>
      <dgm:spPr/>
    </dgm:pt>
    <dgm:pt modelId="{EFBDAA66-10FA-4F78-9235-A1DA1C049F99}" type="pres">
      <dgm:prSet presAssocID="{8F1AA5C0-74A3-43F7-A447-9E2E87A0763C}" presName="linNode" presStyleCnt="0"/>
      <dgm:spPr/>
    </dgm:pt>
    <dgm:pt modelId="{79457A0D-8162-469D-9F8C-2D0C7A481D5C}" type="pres">
      <dgm:prSet presAssocID="{8F1AA5C0-74A3-43F7-A447-9E2E87A0763C}" presName="parentText" presStyleLbl="node1" presStyleIdx="8" presStyleCnt="9">
        <dgm:presLayoutVars>
          <dgm:chMax val="1"/>
          <dgm:bulletEnabled val="1"/>
        </dgm:presLayoutVars>
      </dgm:prSet>
      <dgm:spPr/>
    </dgm:pt>
  </dgm:ptLst>
  <dgm:cxnLst>
    <dgm:cxn modelId="{88FDAF1A-D0B0-406D-94FC-F18BF545D3A6}" srcId="{D7846EC0-9645-4586-8FE3-ED7363CFEC98}" destId="{6F9A4FB8-C9E7-4CFA-AB60-A44F7B37C0F2}" srcOrd="1" destOrd="0" parTransId="{5D077233-11AE-4BC3-91F1-0095F1835D3E}" sibTransId="{4AA2117C-F2E4-4CC0-BD3B-C61A7538AC41}"/>
    <dgm:cxn modelId="{3E4B2923-757B-484E-A096-60A7FD5D2B8B}" type="presOf" srcId="{9D638046-9BAB-40AC-AB8E-A84B3B076231}" destId="{0177409F-CBDD-43E3-9086-8975D44A7B9E}" srcOrd="0" destOrd="0" presId="urn:microsoft.com/office/officeart/2005/8/layout/vList5"/>
    <dgm:cxn modelId="{AEEEFC28-BDC4-4B7E-AC98-830AB62F6868}" srcId="{D7846EC0-9645-4586-8FE3-ED7363CFEC98}" destId="{49BBD56F-1129-4B12-ADEC-FEE615D4E9ED}" srcOrd="5" destOrd="0" parTransId="{7ACBFCD8-5F36-4D3D-A23D-416671D02FBA}" sibTransId="{B3F14678-A8DF-4B70-9D32-3BDAAE5A1199}"/>
    <dgm:cxn modelId="{1C63165C-733A-4D4A-BD82-074C2DA2AF4B}" type="presOf" srcId="{8F1AA5C0-74A3-43F7-A447-9E2E87A0763C}" destId="{79457A0D-8162-469D-9F8C-2D0C7A481D5C}" srcOrd="0" destOrd="0" presId="urn:microsoft.com/office/officeart/2005/8/layout/vList5"/>
    <dgm:cxn modelId="{AF240145-461E-4E89-A3D6-633F75D4D8FE}" srcId="{D7846EC0-9645-4586-8FE3-ED7363CFEC98}" destId="{EDD3A338-3BE3-4888-B922-8A45D5C8004C}" srcOrd="0" destOrd="0" parTransId="{3C6C7679-AB54-46DE-B9EC-759FE6AEBD44}" sibTransId="{08A456AD-3A63-4D81-B681-5FB2FD28B62D}"/>
    <dgm:cxn modelId="{48FDA071-3D07-46E3-8BA3-6BB630144A3F}" srcId="{D7846EC0-9645-4586-8FE3-ED7363CFEC98}" destId="{9D638046-9BAB-40AC-AB8E-A84B3B076231}" srcOrd="6" destOrd="0" parTransId="{E58BA198-8A3C-4D0E-AE7F-29DC5DCEF772}" sibTransId="{F0B5C306-88A4-4B68-898C-E3886535A32E}"/>
    <dgm:cxn modelId="{4394E271-0991-45EA-9A40-AB6F0002D5AA}" type="presOf" srcId="{B6CA65F3-8C45-4EE8-A777-25F5B1570617}" destId="{326F5B3A-F9B9-42DC-B5C0-CE9372EC007F}" srcOrd="0" destOrd="0" presId="urn:microsoft.com/office/officeart/2005/8/layout/vList5"/>
    <dgm:cxn modelId="{68826174-1D98-41E6-9DE7-C4AC777E59EB}" srcId="{D7846EC0-9645-4586-8FE3-ED7363CFEC98}" destId="{52100CA6-9C1A-440B-B51F-7644140A1F82}" srcOrd="3" destOrd="0" parTransId="{0B81CC79-07EA-4442-A545-462E8AC0407A}" sibTransId="{8E1FBBE8-C3A1-4659-9714-F2236269E6A1}"/>
    <dgm:cxn modelId="{2A4AF17C-536A-4294-8E83-E4FA098320A8}" type="presOf" srcId="{EDD3A338-3BE3-4888-B922-8A45D5C8004C}" destId="{BB1AAA9A-898F-4E99-8B17-E7265CBA9B57}" srcOrd="0" destOrd="0" presId="urn:microsoft.com/office/officeart/2005/8/layout/vList5"/>
    <dgm:cxn modelId="{AD5EEE7E-ABFE-4A29-AC0F-70E192D32E7D}" srcId="{D7846EC0-9645-4586-8FE3-ED7363CFEC98}" destId="{E869388C-E3D1-4885-8458-DEA6213D88FD}" srcOrd="7" destOrd="0" parTransId="{6A1D0226-FB11-4284-A5A1-5C77D38E759A}" sibTransId="{45492AE5-C1AB-4856-99B8-1BEDC37EA575}"/>
    <dgm:cxn modelId="{D534E0A2-A7D1-49FD-A37A-9249A29E855F}" type="presOf" srcId="{E869388C-E3D1-4885-8458-DEA6213D88FD}" destId="{0C0F6121-E955-498E-B379-CA871C37908D}" srcOrd="0" destOrd="0" presId="urn:microsoft.com/office/officeart/2005/8/layout/vList5"/>
    <dgm:cxn modelId="{8F65BAAD-8450-4D75-AECC-ECDC1B50609F}" type="presOf" srcId="{243A6511-E9F8-4311-83D0-F8EB83174BCD}" destId="{EE8FA959-05A2-4C75-ACC1-3E2A14D2F993}" srcOrd="0" destOrd="0" presId="urn:microsoft.com/office/officeart/2005/8/layout/vList5"/>
    <dgm:cxn modelId="{A7E815AF-ADB2-4872-9028-11843EA8F926}" srcId="{D7846EC0-9645-4586-8FE3-ED7363CFEC98}" destId="{243A6511-E9F8-4311-83D0-F8EB83174BCD}" srcOrd="4" destOrd="0" parTransId="{4CF9CF5E-EEC9-4022-96C9-E597E6311BC5}" sibTransId="{97113D59-32F2-429D-81F3-48817D33DD16}"/>
    <dgm:cxn modelId="{98DE98C2-3C56-4860-848E-7E55F7D86697}" type="presOf" srcId="{49BBD56F-1129-4B12-ADEC-FEE615D4E9ED}" destId="{950C91E8-93F9-455A-85DA-F422E3EF63C7}" srcOrd="0" destOrd="0" presId="urn:microsoft.com/office/officeart/2005/8/layout/vList5"/>
    <dgm:cxn modelId="{06C6FFC3-0687-4778-A0D2-30F8B8456571}" srcId="{D7846EC0-9645-4586-8FE3-ED7363CFEC98}" destId="{B6CA65F3-8C45-4EE8-A777-25F5B1570617}" srcOrd="2" destOrd="0" parTransId="{272E77AE-398D-41C8-9D65-CDA34132AAA4}" sibTransId="{2D033A73-D125-445F-AB87-583759640360}"/>
    <dgm:cxn modelId="{71194FD0-53F5-4A21-BB86-B953112D0B83}" srcId="{D7846EC0-9645-4586-8FE3-ED7363CFEC98}" destId="{8F1AA5C0-74A3-43F7-A447-9E2E87A0763C}" srcOrd="8" destOrd="0" parTransId="{6855D9A6-4A69-4F70-B1BF-D9808FD9BA8B}" sibTransId="{39B0A38A-989B-4293-90EF-BA8F1DE77594}"/>
    <dgm:cxn modelId="{3520ECEE-0365-47FF-8C27-682EFF1E837F}" type="presOf" srcId="{52100CA6-9C1A-440B-B51F-7644140A1F82}" destId="{2526E380-90F2-4D94-8F22-177C5E864837}" srcOrd="0" destOrd="0" presId="urn:microsoft.com/office/officeart/2005/8/layout/vList5"/>
    <dgm:cxn modelId="{006E81F1-1333-4A4B-966D-7D0813D5AABC}" type="presOf" srcId="{6F9A4FB8-C9E7-4CFA-AB60-A44F7B37C0F2}" destId="{006B1857-F76D-4772-9FE3-7BAD896DF864}" srcOrd="0" destOrd="0" presId="urn:microsoft.com/office/officeart/2005/8/layout/vList5"/>
    <dgm:cxn modelId="{074802F6-B9ED-4A2C-90E1-DA18B555C356}" type="presOf" srcId="{D7846EC0-9645-4586-8FE3-ED7363CFEC98}" destId="{4DD14891-25E8-41AF-954C-80E3379C8B29}" srcOrd="0" destOrd="0" presId="urn:microsoft.com/office/officeart/2005/8/layout/vList5"/>
    <dgm:cxn modelId="{7A85694B-73CA-4BBD-BF4F-9E5BFDF4C26D}" type="presParOf" srcId="{4DD14891-25E8-41AF-954C-80E3379C8B29}" destId="{6CC2C6CF-1143-412B-8095-72C62B04D032}" srcOrd="0" destOrd="0" presId="urn:microsoft.com/office/officeart/2005/8/layout/vList5"/>
    <dgm:cxn modelId="{035D4978-7107-4A70-93D6-7CA3ACDC25F1}" type="presParOf" srcId="{6CC2C6CF-1143-412B-8095-72C62B04D032}" destId="{BB1AAA9A-898F-4E99-8B17-E7265CBA9B57}" srcOrd="0" destOrd="0" presId="urn:microsoft.com/office/officeart/2005/8/layout/vList5"/>
    <dgm:cxn modelId="{62C7021F-4425-4A03-BB86-218920BF1DC5}" type="presParOf" srcId="{4DD14891-25E8-41AF-954C-80E3379C8B29}" destId="{A2C29081-94C6-44EC-9374-8A20FFCE56CB}" srcOrd="1" destOrd="0" presId="urn:microsoft.com/office/officeart/2005/8/layout/vList5"/>
    <dgm:cxn modelId="{44E8DA2E-0693-4796-B95B-BE5611DD1A84}" type="presParOf" srcId="{4DD14891-25E8-41AF-954C-80E3379C8B29}" destId="{644B9F65-4F1B-4E09-A189-DBC1E9A76A6F}" srcOrd="2" destOrd="0" presId="urn:microsoft.com/office/officeart/2005/8/layout/vList5"/>
    <dgm:cxn modelId="{725C35EC-99B8-48CF-95CD-9BB1FB6B96E6}" type="presParOf" srcId="{644B9F65-4F1B-4E09-A189-DBC1E9A76A6F}" destId="{006B1857-F76D-4772-9FE3-7BAD896DF864}" srcOrd="0" destOrd="0" presId="urn:microsoft.com/office/officeart/2005/8/layout/vList5"/>
    <dgm:cxn modelId="{CDC7FC5D-0C67-41B1-8AE1-A3DD802CDFDA}" type="presParOf" srcId="{4DD14891-25E8-41AF-954C-80E3379C8B29}" destId="{E81B3A26-4FC1-4D7A-BA2E-449187BFE6FD}" srcOrd="3" destOrd="0" presId="urn:microsoft.com/office/officeart/2005/8/layout/vList5"/>
    <dgm:cxn modelId="{75A402E2-416A-4FA2-9786-130CA905B141}" type="presParOf" srcId="{4DD14891-25E8-41AF-954C-80E3379C8B29}" destId="{E1129206-379C-465A-A414-902719AF721E}" srcOrd="4" destOrd="0" presId="urn:microsoft.com/office/officeart/2005/8/layout/vList5"/>
    <dgm:cxn modelId="{0E8EE351-880C-4E8C-A994-C189D6254A6F}" type="presParOf" srcId="{E1129206-379C-465A-A414-902719AF721E}" destId="{326F5B3A-F9B9-42DC-B5C0-CE9372EC007F}" srcOrd="0" destOrd="0" presId="urn:microsoft.com/office/officeart/2005/8/layout/vList5"/>
    <dgm:cxn modelId="{B02AFA9A-FD7E-4014-AEE6-9C486E41F3E1}" type="presParOf" srcId="{4DD14891-25E8-41AF-954C-80E3379C8B29}" destId="{82EB80EA-4A31-4052-83D8-82FBFC231646}" srcOrd="5" destOrd="0" presId="urn:microsoft.com/office/officeart/2005/8/layout/vList5"/>
    <dgm:cxn modelId="{64460709-388E-4DDF-AD30-AA7B03709F4A}" type="presParOf" srcId="{4DD14891-25E8-41AF-954C-80E3379C8B29}" destId="{C0D3031C-CADF-4818-8E95-56A76CE45C09}" srcOrd="6" destOrd="0" presId="urn:microsoft.com/office/officeart/2005/8/layout/vList5"/>
    <dgm:cxn modelId="{4661A44E-6AB8-4A8C-8EEB-A8773F3F4A42}" type="presParOf" srcId="{C0D3031C-CADF-4818-8E95-56A76CE45C09}" destId="{2526E380-90F2-4D94-8F22-177C5E864837}" srcOrd="0" destOrd="0" presId="urn:microsoft.com/office/officeart/2005/8/layout/vList5"/>
    <dgm:cxn modelId="{827DE41C-F2CC-4497-BAF8-DC6F8B432FCC}" type="presParOf" srcId="{4DD14891-25E8-41AF-954C-80E3379C8B29}" destId="{FA520C88-8F11-4337-823B-6F34D5C58C82}" srcOrd="7" destOrd="0" presId="urn:microsoft.com/office/officeart/2005/8/layout/vList5"/>
    <dgm:cxn modelId="{185099C0-3686-46C5-8E04-CAECA995D35A}" type="presParOf" srcId="{4DD14891-25E8-41AF-954C-80E3379C8B29}" destId="{FE4B41D4-B4C8-43B4-8D31-66A244C535B3}" srcOrd="8" destOrd="0" presId="urn:microsoft.com/office/officeart/2005/8/layout/vList5"/>
    <dgm:cxn modelId="{5626B8AE-E09D-4B8A-90C8-F00C44F8882D}" type="presParOf" srcId="{FE4B41D4-B4C8-43B4-8D31-66A244C535B3}" destId="{EE8FA959-05A2-4C75-ACC1-3E2A14D2F993}" srcOrd="0" destOrd="0" presId="urn:microsoft.com/office/officeart/2005/8/layout/vList5"/>
    <dgm:cxn modelId="{653D938C-B00C-4124-B9AC-83F184D0C2B4}" type="presParOf" srcId="{4DD14891-25E8-41AF-954C-80E3379C8B29}" destId="{C6C280E2-C1AD-4ABE-8CD4-165365D869CB}" srcOrd="9" destOrd="0" presId="urn:microsoft.com/office/officeart/2005/8/layout/vList5"/>
    <dgm:cxn modelId="{4B58FBDA-3E07-4AD6-BC72-062C3DF2150A}" type="presParOf" srcId="{4DD14891-25E8-41AF-954C-80E3379C8B29}" destId="{797FD24A-6F1F-4ABF-9854-A882797FB1A8}" srcOrd="10" destOrd="0" presId="urn:microsoft.com/office/officeart/2005/8/layout/vList5"/>
    <dgm:cxn modelId="{63C7675E-8B36-4462-9518-04F464803347}" type="presParOf" srcId="{797FD24A-6F1F-4ABF-9854-A882797FB1A8}" destId="{950C91E8-93F9-455A-85DA-F422E3EF63C7}" srcOrd="0" destOrd="0" presId="urn:microsoft.com/office/officeart/2005/8/layout/vList5"/>
    <dgm:cxn modelId="{D3C16CEE-5C88-4081-A977-06D28E04F39B}" type="presParOf" srcId="{4DD14891-25E8-41AF-954C-80E3379C8B29}" destId="{BBB130A6-7069-416C-8AB7-0B8B58D69E35}" srcOrd="11" destOrd="0" presId="urn:microsoft.com/office/officeart/2005/8/layout/vList5"/>
    <dgm:cxn modelId="{B1F47606-07A5-46CF-8032-AE87986288E6}" type="presParOf" srcId="{4DD14891-25E8-41AF-954C-80E3379C8B29}" destId="{72C610F8-C89C-4F0F-84B4-1DEACE1C66C3}" srcOrd="12" destOrd="0" presId="urn:microsoft.com/office/officeart/2005/8/layout/vList5"/>
    <dgm:cxn modelId="{D8A34E51-47BA-4BFB-97EB-9E93D689AE58}" type="presParOf" srcId="{72C610F8-C89C-4F0F-84B4-1DEACE1C66C3}" destId="{0177409F-CBDD-43E3-9086-8975D44A7B9E}" srcOrd="0" destOrd="0" presId="urn:microsoft.com/office/officeart/2005/8/layout/vList5"/>
    <dgm:cxn modelId="{48815A52-BBF4-4DD8-93D4-62ED0E3EEE37}" type="presParOf" srcId="{4DD14891-25E8-41AF-954C-80E3379C8B29}" destId="{50FBF8D9-B990-429D-8870-B77A43A4B43D}" srcOrd="13" destOrd="0" presId="urn:microsoft.com/office/officeart/2005/8/layout/vList5"/>
    <dgm:cxn modelId="{9D179859-85FC-4A76-99EB-0C083E654B44}" type="presParOf" srcId="{4DD14891-25E8-41AF-954C-80E3379C8B29}" destId="{2E34D55E-9902-429E-9E5A-B24785B7806E}" srcOrd="14" destOrd="0" presId="urn:microsoft.com/office/officeart/2005/8/layout/vList5"/>
    <dgm:cxn modelId="{7B7D5CB5-E637-48AA-8A2C-1D74219FA979}" type="presParOf" srcId="{2E34D55E-9902-429E-9E5A-B24785B7806E}" destId="{0C0F6121-E955-498E-B379-CA871C37908D}" srcOrd="0" destOrd="0" presId="urn:microsoft.com/office/officeart/2005/8/layout/vList5"/>
    <dgm:cxn modelId="{9040FC63-BFCB-44EA-8922-BE1B0EF02235}" type="presParOf" srcId="{4DD14891-25E8-41AF-954C-80E3379C8B29}" destId="{14D37460-1AAA-45E7-826C-127E5310844D}" srcOrd="15" destOrd="0" presId="urn:microsoft.com/office/officeart/2005/8/layout/vList5"/>
    <dgm:cxn modelId="{D5F57B04-3BD8-4981-9783-A1069D2A896E}" type="presParOf" srcId="{4DD14891-25E8-41AF-954C-80E3379C8B29}" destId="{EFBDAA66-10FA-4F78-9235-A1DA1C049F99}" srcOrd="16" destOrd="0" presId="urn:microsoft.com/office/officeart/2005/8/layout/vList5"/>
    <dgm:cxn modelId="{03C9C39A-142E-465B-896D-2CE30FAF6DE7}" type="presParOf" srcId="{EFBDAA66-10FA-4F78-9235-A1DA1C049F99}" destId="{79457A0D-8162-469D-9F8C-2D0C7A481D5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75633D-0319-4D43-A6B2-45090FB959F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8211A08-2AE6-4FB8-A7F2-D497426A8904}">
      <dgm:prSet/>
      <dgm:spPr/>
      <dgm:t>
        <a:bodyPr/>
        <a:lstStyle/>
        <a:p>
          <a:r>
            <a:rPr lang="en-US" b="1"/>
            <a:t>Finance</a:t>
          </a:r>
          <a:r>
            <a:rPr lang="en-US"/>
            <a:t>: Credit scoring, fraud detection.</a:t>
          </a:r>
        </a:p>
      </dgm:t>
    </dgm:pt>
    <dgm:pt modelId="{B2BD8EC9-BF36-43D6-9063-E110A04BACCC}" type="parTrans" cxnId="{6C19E652-0394-4C9E-80F4-D96047EC5AFB}">
      <dgm:prSet/>
      <dgm:spPr/>
      <dgm:t>
        <a:bodyPr/>
        <a:lstStyle/>
        <a:p>
          <a:endParaRPr lang="en-US"/>
        </a:p>
      </dgm:t>
    </dgm:pt>
    <dgm:pt modelId="{40E245B0-2CE0-44F2-9FAA-5357B83F467C}" type="sibTrans" cxnId="{6C19E652-0394-4C9E-80F4-D96047EC5AFB}">
      <dgm:prSet/>
      <dgm:spPr/>
      <dgm:t>
        <a:bodyPr/>
        <a:lstStyle/>
        <a:p>
          <a:endParaRPr lang="en-US"/>
        </a:p>
      </dgm:t>
    </dgm:pt>
    <dgm:pt modelId="{E8EBA11C-1078-421B-8C47-590462439876}">
      <dgm:prSet/>
      <dgm:spPr/>
      <dgm:t>
        <a:bodyPr/>
        <a:lstStyle/>
        <a:p>
          <a:r>
            <a:rPr lang="en-US" b="1"/>
            <a:t>Healthcare</a:t>
          </a:r>
          <a:r>
            <a:rPr lang="en-US"/>
            <a:t>: Disease diagnosis, patient outcome prediction.</a:t>
          </a:r>
        </a:p>
      </dgm:t>
    </dgm:pt>
    <dgm:pt modelId="{99AA0FB0-C797-49E1-A5BD-94250908043B}" type="parTrans" cxnId="{8B8F162D-95E3-4731-9B0E-96C2BCAD2C7B}">
      <dgm:prSet/>
      <dgm:spPr/>
      <dgm:t>
        <a:bodyPr/>
        <a:lstStyle/>
        <a:p>
          <a:endParaRPr lang="en-US"/>
        </a:p>
      </dgm:t>
    </dgm:pt>
    <dgm:pt modelId="{607ACBBB-7325-4999-85E6-AAAE3E2084C0}" type="sibTrans" cxnId="{8B8F162D-95E3-4731-9B0E-96C2BCAD2C7B}">
      <dgm:prSet/>
      <dgm:spPr/>
      <dgm:t>
        <a:bodyPr/>
        <a:lstStyle/>
        <a:p>
          <a:endParaRPr lang="en-US"/>
        </a:p>
      </dgm:t>
    </dgm:pt>
    <dgm:pt modelId="{C09E5256-8E75-443C-8FEB-ED02834EB03E}">
      <dgm:prSet/>
      <dgm:spPr/>
      <dgm:t>
        <a:bodyPr/>
        <a:lstStyle/>
        <a:p>
          <a:r>
            <a:rPr lang="en-US" b="1"/>
            <a:t>Marketing</a:t>
          </a:r>
          <a:r>
            <a:rPr lang="en-US"/>
            <a:t>: Customer churn prediction, recommendation systems.</a:t>
          </a:r>
        </a:p>
      </dgm:t>
    </dgm:pt>
    <dgm:pt modelId="{3FFE01E5-C1E6-4DB0-A933-4F9DA44A5329}" type="parTrans" cxnId="{DD21C3CC-DFCE-4C41-AEFB-56FDE51D917C}">
      <dgm:prSet/>
      <dgm:spPr/>
      <dgm:t>
        <a:bodyPr/>
        <a:lstStyle/>
        <a:p>
          <a:endParaRPr lang="en-US"/>
        </a:p>
      </dgm:t>
    </dgm:pt>
    <dgm:pt modelId="{9B150853-E1A3-435E-A4E0-414DC8DB4EA2}" type="sibTrans" cxnId="{DD21C3CC-DFCE-4C41-AEFB-56FDE51D917C}">
      <dgm:prSet/>
      <dgm:spPr/>
      <dgm:t>
        <a:bodyPr/>
        <a:lstStyle/>
        <a:p>
          <a:endParaRPr lang="en-US"/>
        </a:p>
      </dgm:t>
    </dgm:pt>
    <dgm:pt modelId="{61598B63-CC21-476E-B615-715DBA5D56B0}">
      <dgm:prSet/>
      <dgm:spPr/>
      <dgm:t>
        <a:bodyPr/>
        <a:lstStyle/>
        <a:p>
          <a:r>
            <a:rPr lang="en-US" b="1"/>
            <a:t>Retail</a:t>
          </a:r>
          <a:r>
            <a:rPr lang="en-US"/>
            <a:t>: Sales forecasting, product recommendations.</a:t>
          </a:r>
        </a:p>
      </dgm:t>
    </dgm:pt>
    <dgm:pt modelId="{15BE67DB-CEBF-43AB-B06C-55CF2C540B09}" type="parTrans" cxnId="{25A49354-DB0F-4699-9ED9-1E79D6A04546}">
      <dgm:prSet/>
      <dgm:spPr/>
      <dgm:t>
        <a:bodyPr/>
        <a:lstStyle/>
        <a:p>
          <a:endParaRPr lang="en-US"/>
        </a:p>
      </dgm:t>
    </dgm:pt>
    <dgm:pt modelId="{E38530AC-EE40-4B1F-B995-5152E817F70D}" type="sibTrans" cxnId="{25A49354-DB0F-4699-9ED9-1E79D6A04546}">
      <dgm:prSet/>
      <dgm:spPr/>
      <dgm:t>
        <a:bodyPr/>
        <a:lstStyle/>
        <a:p>
          <a:endParaRPr lang="en-US"/>
        </a:p>
      </dgm:t>
    </dgm:pt>
    <dgm:pt modelId="{0804E1AB-E309-46A3-8CCC-EB0261D7153E}">
      <dgm:prSet/>
      <dgm:spPr/>
      <dgm:t>
        <a:bodyPr/>
        <a:lstStyle/>
        <a:p>
          <a:r>
            <a:rPr lang="en-US" b="1"/>
            <a:t>Insurance</a:t>
          </a:r>
          <a:r>
            <a:rPr lang="en-US"/>
            <a:t>: Claims prediction, fraud detection.</a:t>
          </a:r>
        </a:p>
      </dgm:t>
    </dgm:pt>
    <dgm:pt modelId="{2302AC48-3E62-49A5-BC4A-4546899BED0E}" type="parTrans" cxnId="{54BFEEA5-EF4D-4B40-ACFE-2DB92BE562F0}">
      <dgm:prSet/>
      <dgm:spPr/>
      <dgm:t>
        <a:bodyPr/>
        <a:lstStyle/>
        <a:p>
          <a:endParaRPr lang="en-US"/>
        </a:p>
      </dgm:t>
    </dgm:pt>
    <dgm:pt modelId="{20B0FD14-8E8C-483F-BF3D-98F698633023}" type="sibTrans" cxnId="{54BFEEA5-EF4D-4B40-ACFE-2DB92BE562F0}">
      <dgm:prSet/>
      <dgm:spPr/>
      <dgm:t>
        <a:bodyPr/>
        <a:lstStyle/>
        <a:p>
          <a:endParaRPr lang="en-US"/>
        </a:p>
      </dgm:t>
    </dgm:pt>
    <dgm:pt modelId="{08479AEA-DE71-4AF8-A47B-7C4C7116FBDA}">
      <dgm:prSet/>
      <dgm:spPr/>
      <dgm:t>
        <a:bodyPr/>
        <a:lstStyle/>
        <a:p>
          <a:r>
            <a:rPr lang="en-US" b="1"/>
            <a:t>Sports</a:t>
          </a:r>
          <a:r>
            <a:rPr lang="en-US"/>
            <a:t>: Game outcome and player performance prediction.</a:t>
          </a:r>
        </a:p>
      </dgm:t>
    </dgm:pt>
    <dgm:pt modelId="{D4788D0E-5A00-464A-A5C0-E4D5CDEFCC1D}" type="parTrans" cxnId="{138EDDD1-0F76-4538-A98D-F00706F21FAB}">
      <dgm:prSet/>
      <dgm:spPr/>
      <dgm:t>
        <a:bodyPr/>
        <a:lstStyle/>
        <a:p>
          <a:endParaRPr lang="en-US"/>
        </a:p>
      </dgm:t>
    </dgm:pt>
    <dgm:pt modelId="{93E59EDB-9A5D-4C9F-9481-93684F8F222B}" type="sibTrans" cxnId="{138EDDD1-0F76-4538-A98D-F00706F21FAB}">
      <dgm:prSet/>
      <dgm:spPr/>
      <dgm:t>
        <a:bodyPr/>
        <a:lstStyle/>
        <a:p>
          <a:endParaRPr lang="en-US"/>
        </a:p>
      </dgm:t>
    </dgm:pt>
    <dgm:pt modelId="{250E38D7-FB69-4445-9450-5F23549157B4}">
      <dgm:prSet/>
      <dgm:spPr/>
      <dgm:t>
        <a:bodyPr/>
        <a:lstStyle/>
        <a:p>
          <a:r>
            <a:rPr lang="en-US" b="1"/>
            <a:t>Manufacturing</a:t>
          </a:r>
          <a:r>
            <a:rPr lang="en-US"/>
            <a:t>: Predictive maintenance, demand forecasting.</a:t>
          </a:r>
        </a:p>
      </dgm:t>
    </dgm:pt>
    <dgm:pt modelId="{96B1ED84-8715-42C4-9CF2-4BC9482EC73E}" type="parTrans" cxnId="{D8897397-7331-4A66-B148-F668C88A575C}">
      <dgm:prSet/>
      <dgm:spPr/>
      <dgm:t>
        <a:bodyPr/>
        <a:lstStyle/>
        <a:p>
          <a:endParaRPr lang="en-US"/>
        </a:p>
      </dgm:t>
    </dgm:pt>
    <dgm:pt modelId="{9BCCB461-0BF2-4904-8958-19D0EDB7F5B6}" type="sibTrans" cxnId="{D8897397-7331-4A66-B148-F668C88A575C}">
      <dgm:prSet/>
      <dgm:spPr/>
      <dgm:t>
        <a:bodyPr/>
        <a:lstStyle/>
        <a:p>
          <a:endParaRPr lang="en-US"/>
        </a:p>
      </dgm:t>
    </dgm:pt>
    <dgm:pt modelId="{FABCEDDA-FB0D-4173-81DE-C2150FCCB3F2}">
      <dgm:prSet/>
      <dgm:spPr/>
      <dgm:t>
        <a:bodyPr/>
        <a:lstStyle/>
        <a:p>
          <a:r>
            <a:rPr lang="en-US" b="1"/>
            <a:t>NLP</a:t>
          </a:r>
          <a:r>
            <a:rPr lang="en-US"/>
            <a:t>: Sentiment analysis, text classification.</a:t>
          </a:r>
        </a:p>
      </dgm:t>
    </dgm:pt>
    <dgm:pt modelId="{0D1EF8EE-D320-404E-9AF2-827F1F985173}" type="parTrans" cxnId="{464A24A0-D95D-4512-ABA7-0354C5654D22}">
      <dgm:prSet/>
      <dgm:spPr/>
      <dgm:t>
        <a:bodyPr/>
        <a:lstStyle/>
        <a:p>
          <a:endParaRPr lang="en-US"/>
        </a:p>
      </dgm:t>
    </dgm:pt>
    <dgm:pt modelId="{300F2AAB-CB2B-417D-B1FE-609DCFDDDBAF}" type="sibTrans" cxnId="{464A24A0-D95D-4512-ABA7-0354C5654D22}">
      <dgm:prSet/>
      <dgm:spPr/>
      <dgm:t>
        <a:bodyPr/>
        <a:lstStyle/>
        <a:p>
          <a:endParaRPr lang="en-US"/>
        </a:p>
      </dgm:t>
    </dgm:pt>
    <dgm:pt modelId="{24F48674-E2E8-4F96-A9CC-F428404AB859}">
      <dgm:prSet/>
      <dgm:spPr/>
      <dgm:t>
        <a:bodyPr/>
        <a:lstStyle/>
        <a:p>
          <a:r>
            <a:rPr lang="en-US" b="1"/>
            <a:t>Energy</a:t>
          </a:r>
          <a:r>
            <a:rPr lang="en-US"/>
            <a:t>: Consumption prediction, smart grid optimization.</a:t>
          </a:r>
        </a:p>
      </dgm:t>
    </dgm:pt>
    <dgm:pt modelId="{54E4B129-B8B5-4BFD-A038-7EE79E7FC9AE}" type="parTrans" cxnId="{5FC8CF6C-1611-4D31-B736-A09FFA45A6C7}">
      <dgm:prSet/>
      <dgm:spPr/>
      <dgm:t>
        <a:bodyPr/>
        <a:lstStyle/>
        <a:p>
          <a:endParaRPr lang="en-US"/>
        </a:p>
      </dgm:t>
    </dgm:pt>
    <dgm:pt modelId="{D319E40C-7DF7-473A-98AF-F4C6603F4E81}" type="sibTrans" cxnId="{5FC8CF6C-1611-4D31-B736-A09FFA45A6C7}">
      <dgm:prSet/>
      <dgm:spPr/>
      <dgm:t>
        <a:bodyPr/>
        <a:lstStyle/>
        <a:p>
          <a:endParaRPr lang="en-US"/>
        </a:p>
      </dgm:t>
    </dgm:pt>
    <dgm:pt modelId="{47CB15EB-C08D-4FC3-8E39-6D9343D2F52A}" type="pres">
      <dgm:prSet presAssocID="{8975633D-0319-4D43-A6B2-45090FB959F7}" presName="vert0" presStyleCnt="0">
        <dgm:presLayoutVars>
          <dgm:dir/>
          <dgm:animOne val="branch"/>
          <dgm:animLvl val="lvl"/>
        </dgm:presLayoutVars>
      </dgm:prSet>
      <dgm:spPr/>
    </dgm:pt>
    <dgm:pt modelId="{5B77B757-65D6-4474-8999-9E407E30C171}" type="pres">
      <dgm:prSet presAssocID="{C8211A08-2AE6-4FB8-A7F2-D497426A8904}" presName="thickLine" presStyleLbl="alignNode1" presStyleIdx="0" presStyleCnt="9"/>
      <dgm:spPr/>
    </dgm:pt>
    <dgm:pt modelId="{FFA74DB5-22D6-4A2A-836D-34481BE31ACA}" type="pres">
      <dgm:prSet presAssocID="{C8211A08-2AE6-4FB8-A7F2-D497426A8904}" presName="horz1" presStyleCnt="0"/>
      <dgm:spPr/>
    </dgm:pt>
    <dgm:pt modelId="{8E0BE8AE-3A20-47C3-A6AD-169E09FB3FD8}" type="pres">
      <dgm:prSet presAssocID="{C8211A08-2AE6-4FB8-A7F2-D497426A8904}" presName="tx1" presStyleLbl="revTx" presStyleIdx="0" presStyleCnt="9"/>
      <dgm:spPr/>
    </dgm:pt>
    <dgm:pt modelId="{5A054E5A-A6E0-4F7A-8E66-89D45B342C4D}" type="pres">
      <dgm:prSet presAssocID="{C8211A08-2AE6-4FB8-A7F2-D497426A8904}" presName="vert1" presStyleCnt="0"/>
      <dgm:spPr/>
    </dgm:pt>
    <dgm:pt modelId="{6B30D63F-DC5C-4BC4-B6A3-24BCFD9B04B9}" type="pres">
      <dgm:prSet presAssocID="{E8EBA11C-1078-421B-8C47-590462439876}" presName="thickLine" presStyleLbl="alignNode1" presStyleIdx="1" presStyleCnt="9"/>
      <dgm:spPr/>
    </dgm:pt>
    <dgm:pt modelId="{BB1950E6-15F5-4365-8C91-5C057A054231}" type="pres">
      <dgm:prSet presAssocID="{E8EBA11C-1078-421B-8C47-590462439876}" presName="horz1" presStyleCnt="0"/>
      <dgm:spPr/>
    </dgm:pt>
    <dgm:pt modelId="{87C1CCB2-63CB-4658-96D2-1739B71BA065}" type="pres">
      <dgm:prSet presAssocID="{E8EBA11C-1078-421B-8C47-590462439876}" presName="tx1" presStyleLbl="revTx" presStyleIdx="1" presStyleCnt="9"/>
      <dgm:spPr/>
    </dgm:pt>
    <dgm:pt modelId="{6AC2D2CE-DF62-47DB-889A-A263277884D2}" type="pres">
      <dgm:prSet presAssocID="{E8EBA11C-1078-421B-8C47-590462439876}" presName="vert1" presStyleCnt="0"/>
      <dgm:spPr/>
    </dgm:pt>
    <dgm:pt modelId="{6193BF1E-9154-4491-AC59-FADA8328D4EC}" type="pres">
      <dgm:prSet presAssocID="{C09E5256-8E75-443C-8FEB-ED02834EB03E}" presName="thickLine" presStyleLbl="alignNode1" presStyleIdx="2" presStyleCnt="9"/>
      <dgm:spPr/>
    </dgm:pt>
    <dgm:pt modelId="{6DF9BFF3-DC74-40B9-892C-38A11308731E}" type="pres">
      <dgm:prSet presAssocID="{C09E5256-8E75-443C-8FEB-ED02834EB03E}" presName="horz1" presStyleCnt="0"/>
      <dgm:spPr/>
    </dgm:pt>
    <dgm:pt modelId="{014A9993-C271-4FCF-98F5-51DAC8DB332A}" type="pres">
      <dgm:prSet presAssocID="{C09E5256-8E75-443C-8FEB-ED02834EB03E}" presName="tx1" presStyleLbl="revTx" presStyleIdx="2" presStyleCnt="9"/>
      <dgm:spPr/>
    </dgm:pt>
    <dgm:pt modelId="{96FCDE59-6AD9-48CA-B2B4-AEEAE45B19A2}" type="pres">
      <dgm:prSet presAssocID="{C09E5256-8E75-443C-8FEB-ED02834EB03E}" presName="vert1" presStyleCnt="0"/>
      <dgm:spPr/>
    </dgm:pt>
    <dgm:pt modelId="{64D46A22-5D09-40CF-AD15-7BA55B243270}" type="pres">
      <dgm:prSet presAssocID="{61598B63-CC21-476E-B615-715DBA5D56B0}" presName="thickLine" presStyleLbl="alignNode1" presStyleIdx="3" presStyleCnt="9"/>
      <dgm:spPr/>
    </dgm:pt>
    <dgm:pt modelId="{E2A10643-1F78-4B74-B31C-694727A26667}" type="pres">
      <dgm:prSet presAssocID="{61598B63-CC21-476E-B615-715DBA5D56B0}" presName="horz1" presStyleCnt="0"/>
      <dgm:spPr/>
    </dgm:pt>
    <dgm:pt modelId="{57AE645A-E03F-4392-B63D-490A4632A120}" type="pres">
      <dgm:prSet presAssocID="{61598B63-CC21-476E-B615-715DBA5D56B0}" presName="tx1" presStyleLbl="revTx" presStyleIdx="3" presStyleCnt="9"/>
      <dgm:spPr/>
    </dgm:pt>
    <dgm:pt modelId="{C0638D27-8B3F-490F-9CD8-E81C84E6BF7F}" type="pres">
      <dgm:prSet presAssocID="{61598B63-CC21-476E-B615-715DBA5D56B0}" presName="vert1" presStyleCnt="0"/>
      <dgm:spPr/>
    </dgm:pt>
    <dgm:pt modelId="{73ABCA8E-14A2-4322-9105-E53024E95D2C}" type="pres">
      <dgm:prSet presAssocID="{0804E1AB-E309-46A3-8CCC-EB0261D7153E}" presName="thickLine" presStyleLbl="alignNode1" presStyleIdx="4" presStyleCnt="9"/>
      <dgm:spPr/>
    </dgm:pt>
    <dgm:pt modelId="{BF9FA4AB-6491-44CB-8F25-E04BB1FCD409}" type="pres">
      <dgm:prSet presAssocID="{0804E1AB-E309-46A3-8CCC-EB0261D7153E}" presName="horz1" presStyleCnt="0"/>
      <dgm:spPr/>
    </dgm:pt>
    <dgm:pt modelId="{5CCA870E-80C5-43E2-8342-1AA0B37224AA}" type="pres">
      <dgm:prSet presAssocID="{0804E1AB-E309-46A3-8CCC-EB0261D7153E}" presName="tx1" presStyleLbl="revTx" presStyleIdx="4" presStyleCnt="9"/>
      <dgm:spPr/>
    </dgm:pt>
    <dgm:pt modelId="{C2F9812F-AC96-4BC6-9540-F215410CBCF7}" type="pres">
      <dgm:prSet presAssocID="{0804E1AB-E309-46A3-8CCC-EB0261D7153E}" presName="vert1" presStyleCnt="0"/>
      <dgm:spPr/>
    </dgm:pt>
    <dgm:pt modelId="{50AF65F7-DAAF-4368-8B40-9F2DD8CEBDBC}" type="pres">
      <dgm:prSet presAssocID="{08479AEA-DE71-4AF8-A47B-7C4C7116FBDA}" presName="thickLine" presStyleLbl="alignNode1" presStyleIdx="5" presStyleCnt="9"/>
      <dgm:spPr/>
    </dgm:pt>
    <dgm:pt modelId="{0E08FFBB-E523-4D3A-8A71-E4AB24A84C77}" type="pres">
      <dgm:prSet presAssocID="{08479AEA-DE71-4AF8-A47B-7C4C7116FBDA}" presName="horz1" presStyleCnt="0"/>
      <dgm:spPr/>
    </dgm:pt>
    <dgm:pt modelId="{FA65DF03-F091-4FA4-80C4-6B7DBEC78D6D}" type="pres">
      <dgm:prSet presAssocID="{08479AEA-DE71-4AF8-A47B-7C4C7116FBDA}" presName="tx1" presStyleLbl="revTx" presStyleIdx="5" presStyleCnt="9"/>
      <dgm:spPr/>
    </dgm:pt>
    <dgm:pt modelId="{D06A0C7B-9917-40BE-8A0E-E99D142C4469}" type="pres">
      <dgm:prSet presAssocID="{08479AEA-DE71-4AF8-A47B-7C4C7116FBDA}" presName="vert1" presStyleCnt="0"/>
      <dgm:spPr/>
    </dgm:pt>
    <dgm:pt modelId="{F935A284-B5FC-4991-AE8A-7677F80394AA}" type="pres">
      <dgm:prSet presAssocID="{250E38D7-FB69-4445-9450-5F23549157B4}" presName="thickLine" presStyleLbl="alignNode1" presStyleIdx="6" presStyleCnt="9"/>
      <dgm:spPr/>
    </dgm:pt>
    <dgm:pt modelId="{9FD01854-A991-4AAC-8EDE-43E16879C49E}" type="pres">
      <dgm:prSet presAssocID="{250E38D7-FB69-4445-9450-5F23549157B4}" presName="horz1" presStyleCnt="0"/>
      <dgm:spPr/>
    </dgm:pt>
    <dgm:pt modelId="{1B6AF2B3-65B5-4AD5-B926-3E71AFF1EDD7}" type="pres">
      <dgm:prSet presAssocID="{250E38D7-FB69-4445-9450-5F23549157B4}" presName="tx1" presStyleLbl="revTx" presStyleIdx="6" presStyleCnt="9"/>
      <dgm:spPr/>
    </dgm:pt>
    <dgm:pt modelId="{94769A32-AB49-4D90-9305-42A04FF3C8DC}" type="pres">
      <dgm:prSet presAssocID="{250E38D7-FB69-4445-9450-5F23549157B4}" presName="vert1" presStyleCnt="0"/>
      <dgm:spPr/>
    </dgm:pt>
    <dgm:pt modelId="{63EAF16F-2B21-4A02-AE77-11D8D1CC41A5}" type="pres">
      <dgm:prSet presAssocID="{FABCEDDA-FB0D-4173-81DE-C2150FCCB3F2}" presName="thickLine" presStyleLbl="alignNode1" presStyleIdx="7" presStyleCnt="9"/>
      <dgm:spPr/>
    </dgm:pt>
    <dgm:pt modelId="{E7CEDD3C-CDF0-4BA0-A363-A7A581844E52}" type="pres">
      <dgm:prSet presAssocID="{FABCEDDA-FB0D-4173-81DE-C2150FCCB3F2}" presName="horz1" presStyleCnt="0"/>
      <dgm:spPr/>
    </dgm:pt>
    <dgm:pt modelId="{07CC1579-5D88-4491-8061-637076557E12}" type="pres">
      <dgm:prSet presAssocID="{FABCEDDA-FB0D-4173-81DE-C2150FCCB3F2}" presName="tx1" presStyleLbl="revTx" presStyleIdx="7" presStyleCnt="9"/>
      <dgm:spPr/>
    </dgm:pt>
    <dgm:pt modelId="{3E7A1F03-1394-4590-BEA5-5D97A9D6A034}" type="pres">
      <dgm:prSet presAssocID="{FABCEDDA-FB0D-4173-81DE-C2150FCCB3F2}" presName="vert1" presStyleCnt="0"/>
      <dgm:spPr/>
    </dgm:pt>
    <dgm:pt modelId="{FF691FF7-2B6D-4AC5-B6E6-780B1E004421}" type="pres">
      <dgm:prSet presAssocID="{24F48674-E2E8-4F96-A9CC-F428404AB859}" presName="thickLine" presStyleLbl="alignNode1" presStyleIdx="8" presStyleCnt="9"/>
      <dgm:spPr/>
    </dgm:pt>
    <dgm:pt modelId="{509E813C-E310-4533-B54B-1A650B3040C6}" type="pres">
      <dgm:prSet presAssocID="{24F48674-E2E8-4F96-A9CC-F428404AB859}" presName="horz1" presStyleCnt="0"/>
      <dgm:spPr/>
    </dgm:pt>
    <dgm:pt modelId="{FD033954-DAFF-4E61-81E5-FABA2F69D6EB}" type="pres">
      <dgm:prSet presAssocID="{24F48674-E2E8-4F96-A9CC-F428404AB859}" presName="tx1" presStyleLbl="revTx" presStyleIdx="8" presStyleCnt="9"/>
      <dgm:spPr/>
    </dgm:pt>
    <dgm:pt modelId="{2F99938D-98C5-4D37-AABE-3A8F2558FBB1}" type="pres">
      <dgm:prSet presAssocID="{24F48674-E2E8-4F96-A9CC-F428404AB859}" presName="vert1" presStyleCnt="0"/>
      <dgm:spPr/>
    </dgm:pt>
  </dgm:ptLst>
  <dgm:cxnLst>
    <dgm:cxn modelId="{ECA74819-50D0-4194-B1E5-BF5277E974F1}" type="presOf" srcId="{08479AEA-DE71-4AF8-A47B-7C4C7116FBDA}" destId="{FA65DF03-F091-4FA4-80C4-6B7DBEC78D6D}" srcOrd="0" destOrd="0" presId="urn:microsoft.com/office/officeart/2008/layout/LinedList"/>
    <dgm:cxn modelId="{24142F1E-105E-4EC8-AB5E-348D89CFDD81}" type="presOf" srcId="{24F48674-E2E8-4F96-A9CC-F428404AB859}" destId="{FD033954-DAFF-4E61-81E5-FABA2F69D6EB}" srcOrd="0" destOrd="0" presId="urn:microsoft.com/office/officeart/2008/layout/LinedList"/>
    <dgm:cxn modelId="{BC40B222-DE51-4FB2-8C6B-A93B6F0EC31D}" type="presOf" srcId="{0804E1AB-E309-46A3-8CCC-EB0261D7153E}" destId="{5CCA870E-80C5-43E2-8342-1AA0B37224AA}" srcOrd="0" destOrd="0" presId="urn:microsoft.com/office/officeart/2008/layout/LinedList"/>
    <dgm:cxn modelId="{8B8F162D-95E3-4731-9B0E-96C2BCAD2C7B}" srcId="{8975633D-0319-4D43-A6B2-45090FB959F7}" destId="{E8EBA11C-1078-421B-8C47-590462439876}" srcOrd="1" destOrd="0" parTransId="{99AA0FB0-C797-49E1-A5BD-94250908043B}" sibTransId="{607ACBBB-7325-4999-85E6-AAAE3E2084C0}"/>
    <dgm:cxn modelId="{6CAC8866-40D3-4AD7-951D-AB9DD23F6592}" type="presOf" srcId="{E8EBA11C-1078-421B-8C47-590462439876}" destId="{87C1CCB2-63CB-4658-96D2-1739B71BA065}" srcOrd="0" destOrd="0" presId="urn:microsoft.com/office/officeart/2008/layout/LinedList"/>
    <dgm:cxn modelId="{5FC8CF6C-1611-4D31-B736-A09FFA45A6C7}" srcId="{8975633D-0319-4D43-A6B2-45090FB959F7}" destId="{24F48674-E2E8-4F96-A9CC-F428404AB859}" srcOrd="8" destOrd="0" parTransId="{54E4B129-B8B5-4BFD-A038-7EE79E7FC9AE}" sibTransId="{D319E40C-7DF7-473A-98AF-F4C6603F4E81}"/>
    <dgm:cxn modelId="{6C19E652-0394-4C9E-80F4-D96047EC5AFB}" srcId="{8975633D-0319-4D43-A6B2-45090FB959F7}" destId="{C8211A08-2AE6-4FB8-A7F2-D497426A8904}" srcOrd="0" destOrd="0" parTransId="{B2BD8EC9-BF36-43D6-9063-E110A04BACCC}" sibTransId="{40E245B0-2CE0-44F2-9FAA-5357B83F467C}"/>
    <dgm:cxn modelId="{25A49354-DB0F-4699-9ED9-1E79D6A04546}" srcId="{8975633D-0319-4D43-A6B2-45090FB959F7}" destId="{61598B63-CC21-476E-B615-715DBA5D56B0}" srcOrd="3" destOrd="0" parTransId="{15BE67DB-CEBF-43AB-B06C-55CF2C540B09}" sibTransId="{E38530AC-EE40-4B1F-B995-5152E817F70D}"/>
    <dgm:cxn modelId="{56B5E379-57CB-4687-A41A-82334513A81E}" type="presOf" srcId="{C09E5256-8E75-443C-8FEB-ED02834EB03E}" destId="{014A9993-C271-4FCF-98F5-51DAC8DB332A}" srcOrd="0" destOrd="0" presId="urn:microsoft.com/office/officeart/2008/layout/LinedList"/>
    <dgm:cxn modelId="{58B7807D-2D4A-4CD8-AC47-BEF00CACB7D2}" type="presOf" srcId="{61598B63-CC21-476E-B615-715DBA5D56B0}" destId="{57AE645A-E03F-4392-B63D-490A4632A120}" srcOrd="0" destOrd="0" presId="urn:microsoft.com/office/officeart/2008/layout/LinedList"/>
    <dgm:cxn modelId="{D8897397-7331-4A66-B148-F668C88A575C}" srcId="{8975633D-0319-4D43-A6B2-45090FB959F7}" destId="{250E38D7-FB69-4445-9450-5F23549157B4}" srcOrd="6" destOrd="0" parTransId="{96B1ED84-8715-42C4-9CF2-4BC9482EC73E}" sibTransId="{9BCCB461-0BF2-4904-8958-19D0EDB7F5B6}"/>
    <dgm:cxn modelId="{464A24A0-D95D-4512-ABA7-0354C5654D22}" srcId="{8975633D-0319-4D43-A6B2-45090FB959F7}" destId="{FABCEDDA-FB0D-4173-81DE-C2150FCCB3F2}" srcOrd="7" destOrd="0" parTransId="{0D1EF8EE-D320-404E-9AF2-827F1F985173}" sibTransId="{300F2AAB-CB2B-417D-B1FE-609DCFDDDBAF}"/>
    <dgm:cxn modelId="{4F7D06A1-5119-41AD-9C91-3B0123771285}" type="presOf" srcId="{8975633D-0319-4D43-A6B2-45090FB959F7}" destId="{47CB15EB-C08D-4FC3-8E39-6D9343D2F52A}" srcOrd="0" destOrd="0" presId="urn:microsoft.com/office/officeart/2008/layout/LinedList"/>
    <dgm:cxn modelId="{54BFEEA5-EF4D-4B40-ACFE-2DB92BE562F0}" srcId="{8975633D-0319-4D43-A6B2-45090FB959F7}" destId="{0804E1AB-E309-46A3-8CCC-EB0261D7153E}" srcOrd="4" destOrd="0" parTransId="{2302AC48-3E62-49A5-BC4A-4546899BED0E}" sibTransId="{20B0FD14-8E8C-483F-BF3D-98F698633023}"/>
    <dgm:cxn modelId="{F4E541B3-D0ED-4765-9094-2BF5DCF22F33}" type="presOf" srcId="{250E38D7-FB69-4445-9450-5F23549157B4}" destId="{1B6AF2B3-65B5-4AD5-B926-3E71AFF1EDD7}" srcOrd="0" destOrd="0" presId="urn:microsoft.com/office/officeart/2008/layout/LinedList"/>
    <dgm:cxn modelId="{07C2EEC6-BD51-42A7-9FD5-64BB68939A9F}" type="presOf" srcId="{C8211A08-2AE6-4FB8-A7F2-D497426A8904}" destId="{8E0BE8AE-3A20-47C3-A6AD-169E09FB3FD8}" srcOrd="0" destOrd="0" presId="urn:microsoft.com/office/officeart/2008/layout/LinedList"/>
    <dgm:cxn modelId="{AF606AC7-C79C-4CDC-ABFB-55A99023542B}" type="presOf" srcId="{FABCEDDA-FB0D-4173-81DE-C2150FCCB3F2}" destId="{07CC1579-5D88-4491-8061-637076557E12}" srcOrd="0" destOrd="0" presId="urn:microsoft.com/office/officeart/2008/layout/LinedList"/>
    <dgm:cxn modelId="{DD21C3CC-DFCE-4C41-AEFB-56FDE51D917C}" srcId="{8975633D-0319-4D43-A6B2-45090FB959F7}" destId="{C09E5256-8E75-443C-8FEB-ED02834EB03E}" srcOrd="2" destOrd="0" parTransId="{3FFE01E5-C1E6-4DB0-A933-4F9DA44A5329}" sibTransId="{9B150853-E1A3-435E-A4E0-414DC8DB4EA2}"/>
    <dgm:cxn modelId="{138EDDD1-0F76-4538-A98D-F00706F21FAB}" srcId="{8975633D-0319-4D43-A6B2-45090FB959F7}" destId="{08479AEA-DE71-4AF8-A47B-7C4C7116FBDA}" srcOrd="5" destOrd="0" parTransId="{D4788D0E-5A00-464A-A5C0-E4D5CDEFCC1D}" sibTransId="{93E59EDB-9A5D-4C9F-9481-93684F8F222B}"/>
    <dgm:cxn modelId="{6A8AACB9-E721-4A37-BAF2-344B8FC35B78}" type="presParOf" srcId="{47CB15EB-C08D-4FC3-8E39-6D9343D2F52A}" destId="{5B77B757-65D6-4474-8999-9E407E30C171}" srcOrd="0" destOrd="0" presId="urn:microsoft.com/office/officeart/2008/layout/LinedList"/>
    <dgm:cxn modelId="{65E2B54D-DF0F-4A0E-A7E9-22267B18038E}" type="presParOf" srcId="{47CB15EB-C08D-4FC3-8E39-6D9343D2F52A}" destId="{FFA74DB5-22D6-4A2A-836D-34481BE31ACA}" srcOrd="1" destOrd="0" presId="urn:microsoft.com/office/officeart/2008/layout/LinedList"/>
    <dgm:cxn modelId="{1934C947-9365-40B7-886C-C6D1A444F2A8}" type="presParOf" srcId="{FFA74DB5-22D6-4A2A-836D-34481BE31ACA}" destId="{8E0BE8AE-3A20-47C3-A6AD-169E09FB3FD8}" srcOrd="0" destOrd="0" presId="urn:microsoft.com/office/officeart/2008/layout/LinedList"/>
    <dgm:cxn modelId="{8BFC50CA-CADC-4516-8BD0-F791DE3AC369}" type="presParOf" srcId="{FFA74DB5-22D6-4A2A-836D-34481BE31ACA}" destId="{5A054E5A-A6E0-4F7A-8E66-89D45B342C4D}" srcOrd="1" destOrd="0" presId="urn:microsoft.com/office/officeart/2008/layout/LinedList"/>
    <dgm:cxn modelId="{180A6DB4-7392-4D0A-AA7B-60540EE3746E}" type="presParOf" srcId="{47CB15EB-C08D-4FC3-8E39-6D9343D2F52A}" destId="{6B30D63F-DC5C-4BC4-B6A3-24BCFD9B04B9}" srcOrd="2" destOrd="0" presId="urn:microsoft.com/office/officeart/2008/layout/LinedList"/>
    <dgm:cxn modelId="{C0F95360-2AF4-450E-8055-849F85B1CF0D}" type="presParOf" srcId="{47CB15EB-C08D-4FC3-8E39-6D9343D2F52A}" destId="{BB1950E6-15F5-4365-8C91-5C057A054231}" srcOrd="3" destOrd="0" presId="urn:microsoft.com/office/officeart/2008/layout/LinedList"/>
    <dgm:cxn modelId="{A4353F81-10AF-4376-93B2-E8EFBD3BC383}" type="presParOf" srcId="{BB1950E6-15F5-4365-8C91-5C057A054231}" destId="{87C1CCB2-63CB-4658-96D2-1739B71BA065}" srcOrd="0" destOrd="0" presId="urn:microsoft.com/office/officeart/2008/layout/LinedList"/>
    <dgm:cxn modelId="{BBDB4434-0552-4AFB-BB8B-A32B4D272677}" type="presParOf" srcId="{BB1950E6-15F5-4365-8C91-5C057A054231}" destId="{6AC2D2CE-DF62-47DB-889A-A263277884D2}" srcOrd="1" destOrd="0" presId="urn:microsoft.com/office/officeart/2008/layout/LinedList"/>
    <dgm:cxn modelId="{AC00D6AA-CBFA-4D53-96BC-9B6F32A2B4D3}" type="presParOf" srcId="{47CB15EB-C08D-4FC3-8E39-6D9343D2F52A}" destId="{6193BF1E-9154-4491-AC59-FADA8328D4EC}" srcOrd="4" destOrd="0" presId="urn:microsoft.com/office/officeart/2008/layout/LinedList"/>
    <dgm:cxn modelId="{111D97D9-E802-4CE1-80E1-C77DB2987EDB}" type="presParOf" srcId="{47CB15EB-C08D-4FC3-8E39-6D9343D2F52A}" destId="{6DF9BFF3-DC74-40B9-892C-38A11308731E}" srcOrd="5" destOrd="0" presId="urn:microsoft.com/office/officeart/2008/layout/LinedList"/>
    <dgm:cxn modelId="{A939F366-F3DD-4DDD-BD37-11086A5A05A9}" type="presParOf" srcId="{6DF9BFF3-DC74-40B9-892C-38A11308731E}" destId="{014A9993-C271-4FCF-98F5-51DAC8DB332A}" srcOrd="0" destOrd="0" presId="urn:microsoft.com/office/officeart/2008/layout/LinedList"/>
    <dgm:cxn modelId="{BEB8FF68-6788-485A-B952-5A15A5061DBF}" type="presParOf" srcId="{6DF9BFF3-DC74-40B9-892C-38A11308731E}" destId="{96FCDE59-6AD9-48CA-B2B4-AEEAE45B19A2}" srcOrd="1" destOrd="0" presId="urn:microsoft.com/office/officeart/2008/layout/LinedList"/>
    <dgm:cxn modelId="{36C05F35-D93C-4891-A148-D88472651699}" type="presParOf" srcId="{47CB15EB-C08D-4FC3-8E39-6D9343D2F52A}" destId="{64D46A22-5D09-40CF-AD15-7BA55B243270}" srcOrd="6" destOrd="0" presId="urn:microsoft.com/office/officeart/2008/layout/LinedList"/>
    <dgm:cxn modelId="{F06ABDC8-B378-4115-AC36-EC16B1BA0C4C}" type="presParOf" srcId="{47CB15EB-C08D-4FC3-8E39-6D9343D2F52A}" destId="{E2A10643-1F78-4B74-B31C-694727A26667}" srcOrd="7" destOrd="0" presId="urn:microsoft.com/office/officeart/2008/layout/LinedList"/>
    <dgm:cxn modelId="{2529DA34-0199-4C00-AC07-B9E7632D9B94}" type="presParOf" srcId="{E2A10643-1F78-4B74-B31C-694727A26667}" destId="{57AE645A-E03F-4392-B63D-490A4632A120}" srcOrd="0" destOrd="0" presId="urn:microsoft.com/office/officeart/2008/layout/LinedList"/>
    <dgm:cxn modelId="{FAEC88A0-4EC2-41E9-8A00-A02E582B1B48}" type="presParOf" srcId="{E2A10643-1F78-4B74-B31C-694727A26667}" destId="{C0638D27-8B3F-490F-9CD8-E81C84E6BF7F}" srcOrd="1" destOrd="0" presId="urn:microsoft.com/office/officeart/2008/layout/LinedList"/>
    <dgm:cxn modelId="{AE0D64C7-D032-4EEE-90BF-A38569CA3DAD}" type="presParOf" srcId="{47CB15EB-C08D-4FC3-8E39-6D9343D2F52A}" destId="{73ABCA8E-14A2-4322-9105-E53024E95D2C}" srcOrd="8" destOrd="0" presId="urn:microsoft.com/office/officeart/2008/layout/LinedList"/>
    <dgm:cxn modelId="{4AAC39B9-37F1-4A55-8C9F-CB0DCF3BDB5E}" type="presParOf" srcId="{47CB15EB-C08D-4FC3-8E39-6D9343D2F52A}" destId="{BF9FA4AB-6491-44CB-8F25-E04BB1FCD409}" srcOrd="9" destOrd="0" presId="urn:microsoft.com/office/officeart/2008/layout/LinedList"/>
    <dgm:cxn modelId="{2B675826-1B0F-48BC-AB45-388D0FD8C171}" type="presParOf" srcId="{BF9FA4AB-6491-44CB-8F25-E04BB1FCD409}" destId="{5CCA870E-80C5-43E2-8342-1AA0B37224AA}" srcOrd="0" destOrd="0" presId="urn:microsoft.com/office/officeart/2008/layout/LinedList"/>
    <dgm:cxn modelId="{32DBF9B5-2B42-47C4-A6BC-A40586CE0E10}" type="presParOf" srcId="{BF9FA4AB-6491-44CB-8F25-E04BB1FCD409}" destId="{C2F9812F-AC96-4BC6-9540-F215410CBCF7}" srcOrd="1" destOrd="0" presId="urn:microsoft.com/office/officeart/2008/layout/LinedList"/>
    <dgm:cxn modelId="{B63983FB-93C5-4370-9405-FB16A2686385}" type="presParOf" srcId="{47CB15EB-C08D-4FC3-8E39-6D9343D2F52A}" destId="{50AF65F7-DAAF-4368-8B40-9F2DD8CEBDBC}" srcOrd="10" destOrd="0" presId="urn:microsoft.com/office/officeart/2008/layout/LinedList"/>
    <dgm:cxn modelId="{8EB1FDDE-46CF-4437-B4C6-285F4575CEAB}" type="presParOf" srcId="{47CB15EB-C08D-4FC3-8E39-6D9343D2F52A}" destId="{0E08FFBB-E523-4D3A-8A71-E4AB24A84C77}" srcOrd="11" destOrd="0" presId="urn:microsoft.com/office/officeart/2008/layout/LinedList"/>
    <dgm:cxn modelId="{40A88CD6-D17F-412C-93B3-A700D975B1AE}" type="presParOf" srcId="{0E08FFBB-E523-4D3A-8A71-E4AB24A84C77}" destId="{FA65DF03-F091-4FA4-80C4-6B7DBEC78D6D}" srcOrd="0" destOrd="0" presId="urn:microsoft.com/office/officeart/2008/layout/LinedList"/>
    <dgm:cxn modelId="{B03D2DA3-B3D9-4AD4-96E0-00302F6C6635}" type="presParOf" srcId="{0E08FFBB-E523-4D3A-8A71-E4AB24A84C77}" destId="{D06A0C7B-9917-40BE-8A0E-E99D142C4469}" srcOrd="1" destOrd="0" presId="urn:microsoft.com/office/officeart/2008/layout/LinedList"/>
    <dgm:cxn modelId="{4DEE4905-F56E-49F6-B6E5-01A75ECDD843}" type="presParOf" srcId="{47CB15EB-C08D-4FC3-8E39-6D9343D2F52A}" destId="{F935A284-B5FC-4991-AE8A-7677F80394AA}" srcOrd="12" destOrd="0" presId="urn:microsoft.com/office/officeart/2008/layout/LinedList"/>
    <dgm:cxn modelId="{46369321-568D-4233-945B-B556C9FCF554}" type="presParOf" srcId="{47CB15EB-C08D-4FC3-8E39-6D9343D2F52A}" destId="{9FD01854-A991-4AAC-8EDE-43E16879C49E}" srcOrd="13" destOrd="0" presId="urn:microsoft.com/office/officeart/2008/layout/LinedList"/>
    <dgm:cxn modelId="{5C19D5FE-C589-4BAE-B426-9473C62377D5}" type="presParOf" srcId="{9FD01854-A991-4AAC-8EDE-43E16879C49E}" destId="{1B6AF2B3-65B5-4AD5-B926-3E71AFF1EDD7}" srcOrd="0" destOrd="0" presId="urn:microsoft.com/office/officeart/2008/layout/LinedList"/>
    <dgm:cxn modelId="{E10529DF-8103-4EC0-AE68-14786D7AAE2F}" type="presParOf" srcId="{9FD01854-A991-4AAC-8EDE-43E16879C49E}" destId="{94769A32-AB49-4D90-9305-42A04FF3C8DC}" srcOrd="1" destOrd="0" presId="urn:microsoft.com/office/officeart/2008/layout/LinedList"/>
    <dgm:cxn modelId="{CCC530FF-F471-49AB-87D9-30B39D8E4E59}" type="presParOf" srcId="{47CB15EB-C08D-4FC3-8E39-6D9343D2F52A}" destId="{63EAF16F-2B21-4A02-AE77-11D8D1CC41A5}" srcOrd="14" destOrd="0" presId="urn:microsoft.com/office/officeart/2008/layout/LinedList"/>
    <dgm:cxn modelId="{31173317-D9A1-40D2-B8F2-5BD7511A49E0}" type="presParOf" srcId="{47CB15EB-C08D-4FC3-8E39-6D9343D2F52A}" destId="{E7CEDD3C-CDF0-4BA0-A363-A7A581844E52}" srcOrd="15" destOrd="0" presId="urn:microsoft.com/office/officeart/2008/layout/LinedList"/>
    <dgm:cxn modelId="{17AE7C3A-6FC9-46C9-8881-DC46F9BE86D9}" type="presParOf" srcId="{E7CEDD3C-CDF0-4BA0-A363-A7A581844E52}" destId="{07CC1579-5D88-4491-8061-637076557E12}" srcOrd="0" destOrd="0" presId="urn:microsoft.com/office/officeart/2008/layout/LinedList"/>
    <dgm:cxn modelId="{066C9F2B-093E-494D-AB09-6B1371EB40C8}" type="presParOf" srcId="{E7CEDD3C-CDF0-4BA0-A363-A7A581844E52}" destId="{3E7A1F03-1394-4590-BEA5-5D97A9D6A034}" srcOrd="1" destOrd="0" presId="urn:microsoft.com/office/officeart/2008/layout/LinedList"/>
    <dgm:cxn modelId="{C42A908F-5B27-47FB-AFB0-74BC27C0E2D8}" type="presParOf" srcId="{47CB15EB-C08D-4FC3-8E39-6D9343D2F52A}" destId="{FF691FF7-2B6D-4AC5-B6E6-780B1E004421}" srcOrd="16" destOrd="0" presId="urn:microsoft.com/office/officeart/2008/layout/LinedList"/>
    <dgm:cxn modelId="{FBD19FD0-8FF1-4B73-A2A8-DCDD0DA464C6}" type="presParOf" srcId="{47CB15EB-C08D-4FC3-8E39-6D9343D2F52A}" destId="{509E813C-E310-4533-B54B-1A650B3040C6}" srcOrd="17" destOrd="0" presId="urn:microsoft.com/office/officeart/2008/layout/LinedList"/>
    <dgm:cxn modelId="{C0CEBD5C-3D66-4FD9-AD54-92ECFAB27BB2}" type="presParOf" srcId="{509E813C-E310-4533-B54B-1A650B3040C6}" destId="{FD033954-DAFF-4E61-81E5-FABA2F69D6EB}" srcOrd="0" destOrd="0" presId="urn:microsoft.com/office/officeart/2008/layout/LinedList"/>
    <dgm:cxn modelId="{13E8A63B-8300-49BA-8C73-58F3520754AC}" type="presParOf" srcId="{509E813C-E310-4533-B54B-1A650B3040C6}" destId="{2F99938D-98C5-4D37-AABE-3A8F2558FBB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E891E-AF3C-4687-A654-BE562F1ED57B}">
      <dsp:nvSpPr>
        <dsp:cNvPr id="0" name=""/>
        <dsp:cNvSpPr/>
      </dsp:nvSpPr>
      <dsp:spPr>
        <a:xfrm>
          <a:off x="2007411" y="1219598"/>
          <a:ext cx="431302" cy="91440"/>
        </a:xfrm>
        <a:custGeom>
          <a:avLst/>
          <a:gdLst/>
          <a:ahLst/>
          <a:cxnLst/>
          <a:rect l="0" t="0" r="0" b="0"/>
          <a:pathLst>
            <a:path>
              <a:moveTo>
                <a:pt x="0" y="45720"/>
              </a:moveTo>
              <a:lnTo>
                <a:pt x="43130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2211514" y="1263008"/>
        <a:ext cx="23095" cy="4619"/>
      </dsp:txXfrm>
    </dsp:sp>
    <dsp:sp modelId="{305E6862-4821-4CAE-A4C7-065E56AEEE93}">
      <dsp:nvSpPr>
        <dsp:cNvPr id="0" name=""/>
        <dsp:cNvSpPr/>
      </dsp:nvSpPr>
      <dsp:spPr>
        <a:xfrm>
          <a:off x="940" y="662837"/>
          <a:ext cx="2008270" cy="1204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407" tIns="103295" rIns="98407" bIns="103295" numCol="1" spcCol="1270" anchor="ctr" anchorCtr="0">
          <a:noAutofit/>
        </a:bodyPr>
        <a:lstStyle/>
        <a:p>
          <a:pPr marL="0" lvl="0" indent="0" algn="ctr" defTabSz="800100">
            <a:lnSpc>
              <a:spcPct val="100000"/>
            </a:lnSpc>
            <a:spcBef>
              <a:spcPct val="0"/>
            </a:spcBef>
            <a:spcAft>
              <a:spcPct val="35000"/>
            </a:spcAft>
            <a:buNone/>
          </a:pPr>
          <a:r>
            <a:rPr lang="en-US" sz="1800" b="1" kern="1200" dirty="0"/>
            <a:t>1 Leaf</a:t>
          </a:r>
          <a:endParaRPr lang="en-US" sz="1800" kern="1200" dirty="0"/>
        </a:p>
      </dsp:txBody>
      <dsp:txXfrm>
        <a:off x="940" y="662837"/>
        <a:ext cx="2008270" cy="1204962"/>
      </dsp:txXfrm>
    </dsp:sp>
    <dsp:sp modelId="{CD731B64-ECB0-4C87-AA1B-82C9EB15D2AE}">
      <dsp:nvSpPr>
        <dsp:cNvPr id="0" name=""/>
        <dsp:cNvSpPr/>
      </dsp:nvSpPr>
      <dsp:spPr>
        <a:xfrm>
          <a:off x="1005076" y="1865999"/>
          <a:ext cx="2470172" cy="431302"/>
        </a:xfrm>
        <a:custGeom>
          <a:avLst/>
          <a:gdLst/>
          <a:ahLst/>
          <a:cxnLst/>
          <a:rect l="0" t="0" r="0" b="0"/>
          <a:pathLst>
            <a:path>
              <a:moveTo>
                <a:pt x="2470172" y="0"/>
              </a:moveTo>
              <a:lnTo>
                <a:pt x="2470172" y="232751"/>
              </a:lnTo>
              <a:lnTo>
                <a:pt x="0" y="232751"/>
              </a:lnTo>
              <a:lnTo>
                <a:pt x="0" y="43130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2177337" y="2079341"/>
        <a:ext cx="125649" cy="4619"/>
      </dsp:txXfrm>
    </dsp:sp>
    <dsp:sp modelId="{8F1F062C-167B-4270-A916-1646902D537C}">
      <dsp:nvSpPr>
        <dsp:cNvPr id="0" name=""/>
        <dsp:cNvSpPr/>
      </dsp:nvSpPr>
      <dsp:spPr>
        <a:xfrm>
          <a:off x="2471113" y="662837"/>
          <a:ext cx="2008270" cy="1204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407" tIns="103295" rIns="98407" bIns="103295" numCol="1" spcCol="1270" anchor="ctr" anchorCtr="0">
          <a:noAutofit/>
        </a:bodyPr>
        <a:lstStyle/>
        <a:p>
          <a:pPr marL="0" lvl="0" indent="0" algn="ctr" defTabSz="800100" rtl="0">
            <a:lnSpc>
              <a:spcPct val="100000"/>
            </a:lnSpc>
            <a:spcBef>
              <a:spcPct val="0"/>
            </a:spcBef>
            <a:spcAft>
              <a:spcPct val="35000"/>
            </a:spcAft>
            <a:buNone/>
          </a:pPr>
          <a:r>
            <a:rPr lang="en-US" sz="1800" kern="1200" dirty="0"/>
            <a:t>(Average Weight of the</a:t>
          </a:r>
          <a:r>
            <a:rPr lang="en-US" sz="1800" kern="1200" dirty="0">
              <a:latin typeface="Gill Sans Nova"/>
            </a:rPr>
            <a:t> </a:t>
          </a:r>
          <a:r>
            <a:rPr lang="en-US" sz="1800" kern="1200" dirty="0"/>
            <a:t> Dependent variable)</a:t>
          </a:r>
        </a:p>
      </dsp:txBody>
      <dsp:txXfrm>
        <a:off x="2471113" y="662837"/>
        <a:ext cx="2008270" cy="1204962"/>
      </dsp:txXfrm>
    </dsp:sp>
    <dsp:sp modelId="{6ADB9071-4488-442E-A684-27C37124121E}">
      <dsp:nvSpPr>
        <dsp:cNvPr id="0" name=""/>
        <dsp:cNvSpPr/>
      </dsp:nvSpPr>
      <dsp:spPr>
        <a:xfrm>
          <a:off x="2007411" y="2886463"/>
          <a:ext cx="431302" cy="91440"/>
        </a:xfrm>
        <a:custGeom>
          <a:avLst/>
          <a:gdLst/>
          <a:ahLst/>
          <a:cxnLst/>
          <a:rect l="0" t="0" r="0" b="0"/>
          <a:pathLst>
            <a:path>
              <a:moveTo>
                <a:pt x="0" y="45720"/>
              </a:moveTo>
              <a:lnTo>
                <a:pt x="43130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2211514" y="2929873"/>
        <a:ext cx="23095" cy="4619"/>
      </dsp:txXfrm>
    </dsp:sp>
    <dsp:sp modelId="{53C0DA02-130B-490C-B7B7-DCC52FE30ECB}">
      <dsp:nvSpPr>
        <dsp:cNvPr id="0" name=""/>
        <dsp:cNvSpPr/>
      </dsp:nvSpPr>
      <dsp:spPr>
        <a:xfrm>
          <a:off x="940" y="2329701"/>
          <a:ext cx="2008270" cy="1204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407" tIns="103295" rIns="98407" bIns="103295" numCol="1" spcCol="1270" anchor="ctr" anchorCtr="0">
          <a:noAutofit/>
        </a:bodyPr>
        <a:lstStyle/>
        <a:p>
          <a:pPr marL="0" lvl="0" indent="0" algn="ctr" defTabSz="800100">
            <a:lnSpc>
              <a:spcPct val="100000"/>
            </a:lnSpc>
            <a:spcBef>
              <a:spcPct val="0"/>
            </a:spcBef>
            <a:spcAft>
              <a:spcPct val="35000"/>
            </a:spcAft>
            <a:buNone/>
          </a:pPr>
          <a:r>
            <a:rPr lang="en-US" sz="1800" b="1" kern="1200" dirty="0"/>
            <a:t>+</a:t>
          </a:r>
          <a:endParaRPr lang="en-US" sz="1800" kern="1200" dirty="0"/>
        </a:p>
      </dsp:txBody>
      <dsp:txXfrm>
        <a:off x="940" y="2329701"/>
        <a:ext cx="2008270" cy="1204962"/>
      </dsp:txXfrm>
    </dsp:sp>
    <dsp:sp modelId="{86EB3F1F-2D03-47AE-BFEA-F6FA5B38D905}">
      <dsp:nvSpPr>
        <dsp:cNvPr id="0" name=""/>
        <dsp:cNvSpPr/>
      </dsp:nvSpPr>
      <dsp:spPr>
        <a:xfrm>
          <a:off x="1005076" y="3532864"/>
          <a:ext cx="2470172" cy="431302"/>
        </a:xfrm>
        <a:custGeom>
          <a:avLst/>
          <a:gdLst/>
          <a:ahLst/>
          <a:cxnLst/>
          <a:rect l="0" t="0" r="0" b="0"/>
          <a:pathLst>
            <a:path>
              <a:moveTo>
                <a:pt x="2470172" y="0"/>
              </a:moveTo>
              <a:lnTo>
                <a:pt x="2470172" y="232751"/>
              </a:lnTo>
              <a:lnTo>
                <a:pt x="0" y="232751"/>
              </a:lnTo>
              <a:lnTo>
                <a:pt x="0" y="43130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2177337" y="3746205"/>
        <a:ext cx="125649" cy="4619"/>
      </dsp:txXfrm>
    </dsp:sp>
    <dsp:sp modelId="{FAE27A30-9923-4CB6-8838-FA2A36451380}">
      <dsp:nvSpPr>
        <dsp:cNvPr id="0" name=""/>
        <dsp:cNvSpPr/>
      </dsp:nvSpPr>
      <dsp:spPr>
        <a:xfrm>
          <a:off x="2471113" y="2329701"/>
          <a:ext cx="2008270" cy="1204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407" tIns="103295" rIns="98407" bIns="103295" numCol="1" spcCol="1270" anchor="ctr" anchorCtr="0">
          <a:noAutofit/>
        </a:bodyPr>
        <a:lstStyle/>
        <a:p>
          <a:pPr marL="0" lvl="0" indent="0" algn="ctr" defTabSz="800100" rtl="0">
            <a:lnSpc>
              <a:spcPct val="100000"/>
            </a:lnSpc>
            <a:spcBef>
              <a:spcPct val="0"/>
            </a:spcBef>
            <a:spcAft>
              <a:spcPct val="35000"/>
            </a:spcAft>
            <a:buNone/>
          </a:pPr>
          <a:r>
            <a:rPr lang="en-US" sz="1800" b="1" kern="1200" dirty="0"/>
            <a:t>Learning rate </a:t>
          </a:r>
          <a:r>
            <a:rPr lang="en-US" sz="1800" b="1" kern="1200" dirty="0">
              <a:latin typeface="Gill Sans Nova"/>
            </a:rPr>
            <a:t>    </a:t>
          </a:r>
          <a:r>
            <a:rPr lang="en-US" sz="1800" b="1" kern="1200" dirty="0"/>
            <a:t>(0 – 1)</a:t>
          </a:r>
          <a:endParaRPr lang="en-US" sz="1800" kern="1200" dirty="0"/>
        </a:p>
      </dsp:txBody>
      <dsp:txXfrm>
        <a:off x="2471113" y="2329701"/>
        <a:ext cx="2008270" cy="1204962"/>
      </dsp:txXfrm>
    </dsp:sp>
    <dsp:sp modelId="{90CB7AF8-7BDA-4A3E-B45B-DBE890338EAE}">
      <dsp:nvSpPr>
        <dsp:cNvPr id="0" name=""/>
        <dsp:cNvSpPr/>
      </dsp:nvSpPr>
      <dsp:spPr>
        <a:xfrm>
          <a:off x="2007411" y="4553327"/>
          <a:ext cx="431302" cy="91440"/>
        </a:xfrm>
        <a:custGeom>
          <a:avLst/>
          <a:gdLst/>
          <a:ahLst/>
          <a:cxnLst/>
          <a:rect l="0" t="0" r="0" b="0"/>
          <a:pathLst>
            <a:path>
              <a:moveTo>
                <a:pt x="0" y="45720"/>
              </a:moveTo>
              <a:lnTo>
                <a:pt x="43130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2211514" y="4596738"/>
        <a:ext cx="23095" cy="4619"/>
      </dsp:txXfrm>
    </dsp:sp>
    <dsp:sp modelId="{57DF35B1-98BA-441F-A635-F6F197661862}">
      <dsp:nvSpPr>
        <dsp:cNvPr id="0" name=""/>
        <dsp:cNvSpPr/>
      </dsp:nvSpPr>
      <dsp:spPr>
        <a:xfrm>
          <a:off x="940" y="3996566"/>
          <a:ext cx="2008270" cy="1204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407" tIns="103295" rIns="98407" bIns="103295" numCol="1" spcCol="1270" anchor="ctr" anchorCtr="0">
          <a:noAutofit/>
        </a:bodyPr>
        <a:lstStyle/>
        <a:p>
          <a:pPr marL="0" lvl="0" indent="0" algn="ctr" defTabSz="800100">
            <a:lnSpc>
              <a:spcPct val="100000"/>
            </a:lnSpc>
            <a:spcBef>
              <a:spcPct val="0"/>
            </a:spcBef>
            <a:spcAft>
              <a:spcPct val="35000"/>
            </a:spcAft>
            <a:buNone/>
          </a:pPr>
          <a:r>
            <a:rPr lang="en-US" sz="1800" b="1" kern="1200" dirty="0"/>
            <a:t>*</a:t>
          </a:r>
          <a:endParaRPr lang="en-US" sz="1800" kern="1200" dirty="0"/>
        </a:p>
      </dsp:txBody>
      <dsp:txXfrm>
        <a:off x="940" y="3996566"/>
        <a:ext cx="2008270" cy="1204962"/>
      </dsp:txXfrm>
    </dsp:sp>
    <dsp:sp modelId="{2068A10B-8E8F-49B3-86A7-2A7C9CE3661B}">
      <dsp:nvSpPr>
        <dsp:cNvPr id="0" name=""/>
        <dsp:cNvSpPr/>
      </dsp:nvSpPr>
      <dsp:spPr>
        <a:xfrm>
          <a:off x="2471113" y="3996566"/>
          <a:ext cx="2008270" cy="1204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407" tIns="103295" rIns="98407" bIns="103295" numCol="1" spcCol="1270" anchor="ctr" anchorCtr="0">
          <a:noAutofit/>
        </a:bodyPr>
        <a:lstStyle/>
        <a:p>
          <a:pPr marL="0" lvl="0" indent="0" algn="ctr" defTabSz="800100" rtl="0">
            <a:lnSpc>
              <a:spcPct val="100000"/>
            </a:lnSpc>
            <a:spcBef>
              <a:spcPct val="0"/>
            </a:spcBef>
            <a:spcAft>
              <a:spcPct val="35000"/>
            </a:spcAft>
            <a:buNone/>
          </a:pPr>
          <a:r>
            <a:rPr lang="en-US" sz="1800" b="1" kern="1200" dirty="0"/>
            <a:t>Fixed Trees</a:t>
          </a:r>
          <a:r>
            <a:rPr lang="en-US" sz="1800" b="1" kern="1200" dirty="0">
              <a:latin typeface="Gill Sans Nova"/>
            </a:rPr>
            <a:t> (Any depth)</a:t>
          </a:r>
          <a:endParaRPr lang="en-US" sz="1800" kern="1200" dirty="0"/>
        </a:p>
      </dsp:txBody>
      <dsp:txXfrm>
        <a:off x="2471113" y="3996566"/>
        <a:ext cx="2008270" cy="12049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AAA9A-898F-4E99-8B17-E7265CBA9B57}">
      <dsp:nvSpPr>
        <dsp:cNvPr id="0" name=""/>
        <dsp:cNvSpPr/>
      </dsp:nvSpPr>
      <dsp:spPr>
        <a:xfrm>
          <a:off x="5279776" y="1576"/>
          <a:ext cx="5939748" cy="59699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Calculate the average of the dependent variable – Leaf</a:t>
          </a:r>
        </a:p>
      </dsp:txBody>
      <dsp:txXfrm>
        <a:off x="5308919" y="30719"/>
        <a:ext cx="5881462" cy="538710"/>
      </dsp:txXfrm>
    </dsp:sp>
    <dsp:sp modelId="{006B1857-F76D-4772-9FE3-7BAD896DF864}">
      <dsp:nvSpPr>
        <dsp:cNvPr id="0" name=""/>
        <dsp:cNvSpPr/>
      </dsp:nvSpPr>
      <dsp:spPr>
        <a:xfrm>
          <a:off x="5279776" y="628422"/>
          <a:ext cx="5939748" cy="59699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Calculate the Residuals </a:t>
          </a:r>
        </a:p>
      </dsp:txBody>
      <dsp:txXfrm>
        <a:off x="5308919" y="657565"/>
        <a:ext cx="5881462" cy="538710"/>
      </dsp:txXfrm>
    </dsp:sp>
    <dsp:sp modelId="{326F5B3A-F9B9-42DC-B5C0-CE9372EC007F}">
      <dsp:nvSpPr>
        <dsp:cNvPr id="0" name=""/>
        <dsp:cNvSpPr/>
      </dsp:nvSpPr>
      <dsp:spPr>
        <a:xfrm>
          <a:off x="5279776" y="1255268"/>
          <a:ext cx="5939748" cy="59699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Residuals =  Dependent Variables – Average of Dependent Variable </a:t>
          </a:r>
        </a:p>
      </dsp:txBody>
      <dsp:txXfrm>
        <a:off x="5308919" y="1284411"/>
        <a:ext cx="5881462" cy="538710"/>
      </dsp:txXfrm>
    </dsp:sp>
    <dsp:sp modelId="{2526E380-90F2-4D94-8F22-177C5E864837}">
      <dsp:nvSpPr>
        <dsp:cNvPr id="0" name=""/>
        <dsp:cNvSpPr/>
      </dsp:nvSpPr>
      <dsp:spPr>
        <a:xfrm>
          <a:off x="5279776" y="1882114"/>
          <a:ext cx="5939748" cy="59699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Build the Fixed Trees for predicted residuals.</a:t>
          </a:r>
        </a:p>
      </dsp:txBody>
      <dsp:txXfrm>
        <a:off x="5308919" y="1911257"/>
        <a:ext cx="5881462" cy="538710"/>
      </dsp:txXfrm>
    </dsp:sp>
    <dsp:sp modelId="{EE8FA959-05A2-4C75-ACC1-3E2A14D2F993}">
      <dsp:nvSpPr>
        <dsp:cNvPr id="0" name=""/>
        <dsp:cNvSpPr/>
      </dsp:nvSpPr>
      <dsp:spPr>
        <a:xfrm>
          <a:off x="5279776" y="2508960"/>
          <a:ext cx="5939748" cy="59699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Replace the residuals with their average.</a:t>
          </a:r>
        </a:p>
      </dsp:txBody>
      <dsp:txXfrm>
        <a:off x="5308919" y="2538103"/>
        <a:ext cx="5881462" cy="538710"/>
      </dsp:txXfrm>
    </dsp:sp>
    <dsp:sp modelId="{950C91E8-93F9-455A-85DA-F422E3EF63C7}">
      <dsp:nvSpPr>
        <dsp:cNvPr id="0" name=""/>
        <dsp:cNvSpPr/>
      </dsp:nvSpPr>
      <dsp:spPr>
        <a:xfrm>
          <a:off x="5279776" y="3135806"/>
          <a:ext cx="5939748" cy="59699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Introduce the 'Learning Rate" which ranges between 0 &amp; 1</a:t>
          </a:r>
        </a:p>
      </dsp:txBody>
      <dsp:txXfrm>
        <a:off x="5308919" y="3164949"/>
        <a:ext cx="5881462" cy="538710"/>
      </dsp:txXfrm>
    </dsp:sp>
    <dsp:sp modelId="{0177409F-CBDD-43E3-9086-8975D44A7B9E}">
      <dsp:nvSpPr>
        <dsp:cNvPr id="0" name=""/>
        <dsp:cNvSpPr/>
      </dsp:nvSpPr>
      <dsp:spPr>
        <a:xfrm>
          <a:off x="5279776" y="3762652"/>
          <a:ext cx="5939748" cy="59699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Average of Dep.Variable + Learning Rate * Residuals</a:t>
          </a:r>
        </a:p>
      </dsp:txBody>
      <dsp:txXfrm>
        <a:off x="5308919" y="3791795"/>
        <a:ext cx="5881462" cy="538710"/>
      </dsp:txXfrm>
    </dsp:sp>
    <dsp:sp modelId="{0C0F6121-E955-498E-B379-CA871C37908D}">
      <dsp:nvSpPr>
        <dsp:cNvPr id="0" name=""/>
        <dsp:cNvSpPr/>
      </dsp:nvSpPr>
      <dsp:spPr>
        <a:xfrm>
          <a:off x="5279776" y="4389498"/>
          <a:ext cx="5939748" cy="59699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Predicted new set of variables  </a:t>
          </a:r>
        </a:p>
      </dsp:txBody>
      <dsp:txXfrm>
        <a:off x="5308919" y="4418641"/>
        <a:ext cx="5881462" cy="538710"/>
      </dsp:txXfrm>
    </dsp:sp>
    <dsp:sp modelId="{79457A0D-8162-469D-9F8C-2D0C7A481D5C}">
      <dsp:nvSpPr>
        <dsp:cNvPr id="0" name=""/>
        <dsp:cNvSpPr/>
      </dsp:nvSpPr>
      <dsp:spPr>
        <a:xfrm>
          <a:off x="5279776" y="5016344"/>
          <a:ext cx="5939748" cy="59699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Repeat the process from Step 3 to Step 8 untill we get the Good Results.</a:t>
          </a:r>
        </a:p>
      </dsp:txBody>
      <dsp:txXfrm>
        <a:off x="5308919" y="5045487"/>
        <a:ext cx="5881462" cy="538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7B757-65D6-4474-8999-9E407E30C171}">
      <dsp:nvSpPr>
        <dsp:cNvPr id="0" name=""/>
        <dsp:cNvSpPr/>
      </dsp:nvSpPr>
      <dsp:spPr>
        <a:xfrm>
          <a:off x="0" y="672"/>
          <a:ext cx="688335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BE8AE-3A20-47C3-A6AD-169E09FB3FD8}">
      <dsp:nvSpPr>
        <dsp:cNvPr id="0" name=""/>
        <dsp:cNvSpPr/>
      </dsp:nvSpPr>
      <dsp:spPr>
        <a:xfrm>
          <a:off x="0" y="672"/>
          <a:ext cx="6883352" cy="61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Finance</a:t>
          </a:r>
          <a:r>
            <a:rPr lang="en-US" sz="1900" kern="1200"/>
            <a:t>: Credit scoring, fraud detection.</a:t>
          </a:r>
        </a:p>
      </dsp:txBody>
      <dsp:txXfrm>
        <a:off x="0" y="672"/>
        <a:ext cx="6883352" cy="611952"/>
      </dsp:txXfrm>
    </dsp:sp>
    <dsp:sp modelId="{6B30D63F-DC5C-4BC4-B6A3-24BCFD9B04B9}">
      <dsp:nvSpPr>
        <dsp:cNvPr id="0" name=""/>
        <dsp:cNvSpPr/>
      </dsp:nvSpPr>
      <dsp:spPr>
        <a:xfrm>
          <a:off x="0" y="612624"/>
          <a:ext cx="6883352" cy="0"/>
        </a:xfrm>
        <a:prstGeom prst="line">
          <a:avLst/>
        </a:prstGeom>
        <a:solidFill>
          <a:schemeClr val="accent2">
            <a:hueOff val="1454472"/>
            <a:satOff val="-8693"/>
            <a:lumOff val="-1740"/>
            <a:alphaOff val="0"/>
          </a:schemeClr>
        </a:solidFill>
        <a:ln w="12700" cap="flat" cmpd="sng" algn="ctr">
          <a:solidFill>
            <a:schemeClr val="accent2">
              <a:hueOff val="1454472"/>
              <a:satOff val="-8693"/>
              <a:lumOff val="-17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C1CCB2-63CB-4658-96D2-1739B71BA065}">
      <dsp:nvSpPr>
        <dsp:cNvPr id="0" name=""/>
        <dsp:cNvSpPr/>
      </dsp:nvSpPr>
      <dsp:spPr>
        <a:xfrm>
          <a:off x="0" y="612624"/>
          <a:ext cx="6883352" cy="61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Healthcare</a:t>
          </a:r>
          <a:r>
            <a:rPr lang="en-US" sz="1900" kern="1200"/>
            <a:t>: Disease diagnosis, patient outcome prediction.</a:t>
          </a:r>
        </a:p>
      </dsp:txBody>
      <dsp:txXfrm>
        <a:off x="0" y="612624"/>
        <a:ext cx="6883352" cy="611952"/>
      </dsp:txXfrm>
    </dsp:sp>
    <dsp:sp modelId="{6193BF1E-9154-4491-AC59-FADA8328D4EC}">
      <dsp:nvSpPr>
        <dsp:cNvPr id="0" name=""/>
        <dsp:cNvSpPr/>
      </dsp:nvSpPr>
      <dsp:spPr>
        <a:xfrm>
          <a:off x="0" y="1224576"/>
          <a:ext cx="6883352" cy="0"/>
        </a:xfrm>
        <a:prstGeom prst="line">
          <a:avLst/>
        </a:prstGeom>
        <a:solidFill>
          <a:schemeClr val="accent2">
            <a:hueOff val="2908944"/>
            <a:satOff val="-17385"/>
            <a:lumOff val="-3480"/>
            <a:alphaOff val="0"/>
          </a:schemeClr>
        </a:solidFill>
        <a:ln w="12700" cap="flat" cmpd="sng" algn="ctr">
          <a:solidFill>
            <a:schemeClr val="accent2">
              <a:hueOff val="2908944"/>
              <a:satOff val="-17385"/>
              <a:lumOff val="-34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4A9993-C271-4FCF-98F5-51DAC8DB332A}">
      <dsp:nvSpPr>
        <dsp:cNvPr id="0" name=""/>
        <dsp:cNvSpPr/>
      </dsp:nvSpPr>
      <dsp:spPr>
        <a:xfrm>
          <a:off x="0" y="1224576"/>
          <a:ext cx="6883352" cy="61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Marketing</a:t>
          </a:r>
          <a:r>
            <a:rPr lang="en-US" sz="1900" kern="1200"/>
            <a:t>: Customer churn prediction, recommendation systems.</a:t>
          </a:r>
        </a:p>
      </dsp:txBody>
      <dsp:txXfrm>
        <a:off x="0" y="1224576"/>
        <a:ext cx="6883352" cy="611952"/>
      </dsp:txXfrm>
    </dsp:sp>
    <dsp:sp modelId="{64D46A22-5D09-40CF-AD15-7BA55B243270}">
      <dsp:nvSpPr>
        <dsp:cNvPr id="0" name=""/>
        <dsp:cNvSpPr/>
      </dsp:nvSpPr>
      <dsp:spPr>
        <a:xfrm>
          <a:off x="0" y="1836529"/>
          <a:ext cx="6883352" cy="0"/>
        </a:xfrm>
        <a:prstGeom prst="line">
          <a:avLst/>
        </a:prstGeom>
        <a:solidFill>
          <a:schemeClr val="accent2">
            <a:hueOff val="4363416"/>
            <a:satOff val="-26078"/>
            <a:lumOff val="-5221"/>
            <a:alphaOff val="0"/>
          </a:schemeClr>
        </a:solidFill>
        <a:ln w="12700" cap="flat" cmpd="sng" algn="ctr">
          <a:solidFill>
            <a:schemeClr val="accent2">
              <a:hueOff val="4363416"/>
              <a:satOff val="-26078"/>
              <a:lumOff val="-52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AE645A-E03F-4392-B63D-490A4632A120}">
      <dsp:nvSpPr>
        <dsp:cNvPr id="0" name=""/>
        <dsp:cNvSpPr/>
      </dsp:nvSpPr>
      <dsp:spPr>
        <a:xfrm>
          <a:off x="0" y="1836529"/>
          <a:ext cx="6883352" cy="61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Retail</a:t>
          </a:r>
          <a:r>
            <a:rPr lang="en-US" sz="1900" kern="1200"/>
            <a:t>: Sales forecasting, product recommendations.</a:t>
          </a:r>
        </a:p>
      </dsp:txBody>
      <dsp:txXfrm>
        <a:off x="0" y="1836529"/>
        <a:ext cx="6883352" cy="611952"/>
      </dsp:txXfrm>
    </dsp:sp>
    <dsp:sp modelId="{73ABCA8E-14A2-4322-9105-E53024E95D2C}">
      <dsp:nvSpPr>
        <dsp:cNvPr id="0" name=""/>
        <dsp:cNvSpPr/>
      </dsp:nvSpPr>
      <dsp:spPr>
        <a:xfrm>
          <a:off x="0" y="2448481"/>
          <a:ext cx="6883352" cy="0"/>
        </a:xfrm>
        <a:prstGeom prst="line">
          <a:avLst/>
        </a:prstGeom>
        <a:solidFill>
          <a:schemeClr val="accent2">
            <a:hueOff val="5817888"/>
            <a:satOff val="-34771"/>
            <a:lumOff val="-6961"/>
            <a:alphaOff val="0"/>
          </a:schemeClr>
        </a:solidFill>
        <a:ln w="12700" cap="flat" cmpd="sng" algn="ctr">
          <a:solidFill>
            <a:schemeClr val="accent2">
              <a:hueOff val="5817888"/>
              <a:satOff val="-34771"/>
              <a:lumOff val="-6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CA870E-80C5-43E2-8342-1AA0B37224AA}">
      <dsp:nvSpPr>
        <dsp:cNvPr id="0" name=""/>
        <dsp:cNvSpPr/>
      </dsp:nvSpPr>
      <dsp:spPr>
        <a:xfrm>
          <a:off x="0" y="2448481"/>
          <a:ext cx="6883352" cy="61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Insurance</a:t>
          </a:r>
          <a:r>
            <a:rPr lang="en-US" sz="1900" kern="1200"/>
            <a:t>: Claims prediction, fraud detection.</a:t>
          </a:r>
        </a:p>
      </dsp:txBody>
      <dsp:txXfrm>
        <a:off x="0" y="2448481"/>
        <a:ext cx="6883352" cy="611952"/>
      </dsp:txXfrm>
    </dsp:sp>
    <dsp:sp modelId="{50AF65F7-DAAF-4368-8B40-9F2DD8CEBDBC}">
      <dsp:nvSpPr>
        <dsp:cNvPr id="0" name=""/>
        <dsp:cNvSpPr/>
      </dsp:nvSpPr>
      <dsp:spPr>
        <a:xfrm>
          <a:off x="0" y="3060433"/>
          <a:ext cx="6883352" cy="0"/>
        </a:xfrm>
        <a:prstGeom prst="line">
          <a:avLst/>
        </a:prstGeom>
        <a:solidFill>
          <a:schemeClr val="accent2">
            <a:hueOff val="7272360"/>
            <a:satOff val="-43463"/>
            <a:lumOff val="-8701"/>
            <a:alphaOff val="0"/>
          </a:schemeClr>
        </a:solidFill>
        <a:ln w="12700" cap="flat" cmpd="sng" algn="ctr">
          <a:solidFill>
            <a:schemeClr val="accent2">
              <a:hueOff val="7272360"/>
              <a:satOff val="-43463"/>
              <a:lumOff val="-870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5DF03-F091-4FA4-80C4-6B7DBEC78D6D}">
      <dsp:nvSpPr>
        <dsp:cNvPr id="0" name=""/>
        <dsp:cNvSpPr/>
      </dsp:nvSpPr>
      <dsp:spPr>
        <a:xfrm>
          <a:off x="0" y="3060433"/>
          <a:ext cx="6883352" cy="61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Sports</a:t>
          </a:r>
          <a:r>
            <a:rPr lang="en-US" sz="1900" kern="1200"/>
            <a:t>: Game outcome and player performance prediction.</a:t>
          </a:r>
        </a:p>
      </dsp:txBody>
      <dsp:txXfrm>
        <a:off x="0" y="3060433"/>
        <a:ext cx="6883352" cy="611952"/>
      </dsp:txXfrm>
    </dsp:sp>
    <dsp:sp modelId="{F935A284-B5FC-4991-AE8A-7677F80394AA}">
      <dsp:nvSpPr>
        <dsp:cNvPr id="0" name=""/>
        <dsp:cNvSpPr/>
      </dsp:nvSpPr>
      <dsp:spPr>
        <a:xfrm>
          <a:off x="0" y="3672385"/>
          <a:ext cx="6883352" cy="0"/>
        </a:xfrm>
        <a:prstGeom prst="line">
          <a:avLst/>
        </a:prstGeom>
        <a:solidFill>
          <a:schemeClr val="accent2">
            <a:hueOff val="8726832"/>
            <a:satOff val="-52156"/>
            <a:lumOff val="-10441"/>
            <a:alphaOff val="0"/>
          </a:schemeClr>
        </a:solidFill>
        <a:ln w="12700" cap="flat" cmpd="sng" algn="ctr">
          <a:solidFill>
            <a:schemeClr val="accent2">
              <a:hueOff val="8726832"/>
              <a:satOff val="-52156"/>
              <a:lumOff val="-104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6AF2B3-65B5-4AD5-B926-3E71AFF1EDD7}">
      <dsp:nvSpPr>
        <dsp:cNvPr id="0" name=""/>
        <dsp:cNvSpPr/>
      </dsp:nvSpPr>
      <dsp:spPr>
        <a:xfrm>
          <a:off x="0" y="3672385"/>
          <a:ext cx="6883352" cy="61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Manufacturing</a:t>
          </a:r>
          <a:r>
            <a:rPr lang="en-US" sz="1900" kern="1200"/>
            <a:t>: Predictive maintenance, demand forecasting.</a:t>
          </a:r>
        </a:p>
      </dsp:txBody>
      <dsp:txXfrm>
        <a:off x="0" y="3672385"/>
        <a:ext cx="6883352" cy="611952"/>
      </dsp:txXfrm>
    </dsp:sp>
    <dsp:sp modelId="{63EAF16F-2B21-4A02-AE77-11D8D1CC41A5}">
      <dsp:nvSpPr>
        <dsp:cNvPr id="0" name=""/>
        <dsp:cNvSpPr/>
      </dsp:nvSpPr>
      <dsp:spPr>
        <a:xfrm>
          <a:off x="0" y="4284338"/>
          <a:ext cx="6883352" cy="0"/>
        </a:xfrm>
        <a:prstGeom prst="line">
          <a:avLst/>
        </a:prstGeom>
        <a:solidFill>
          <a:schemeClr val="accent2">
            <a:hueOff val="10181304"/>
            <a:satOff val="-60848"/>
            <a:lumOff val="-12182"/>
            <a:alphaOff val="0"/>
          </a:schemeClr>
        </a:solidFill>
        <a:ln w="12700" cap="flat" cmpd="sng" algn="ctr">
          <a:solidFill>
            <a:schemeClr val="accent2">
              <a:hueOff val="10181304"/>
              <a:satOff val="-60848"/>
              <a:lumOff val="-121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CC1579-5D88-4491-8061-637076557E12}">
      <dsp:nvSpPr>
        <dsp:cNvPr id="0" name=""/>
        <dsp:cNvSpPr/>
      </dsp:nvSpPr>
      <dsp:spPr>
        <a:xfrm>
          <a:off x="0" y="4284338"/>
          <a:ext cx="6883352" cy="61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NLP</a:t>
          </a:r>
          <a:r>
            <a:rPr lang="en-US" sz="1900" kern="1200"/>
            <a:t>: Sentiment analysis, text classification.</a:t>
          </a:r>
        </a:p>
      </dsp:txBody>
      <dsp:txXfrm>
        <a:off x="0" y="4284338"/>
        <a:ext cx="6883352" cy="611952"/>
      </dsp:txXfrm>
    </dsp:sp>
    <dsp:sp modelId="{FF691FF7-2B6D-4AC5-B6E6-780B1E004421}">
      <dsp:nvSpPr>
        <dsp:cNvPr id="0" name=""/>
        <dsp:cNvSpPr/>
      </dsp:nvSpPr>
      <dsp:spPr>
        <a:xfrm>
          <a:off x="0" y="4896290"/>
          <a:ext cx="6883352" cy="0"/>
        </a:xfrm>
        <a:prstGeom prst="line">
          <a:avLst/>
        </a:prstGeom>
        <a:solidFill>
          <a:schemeClr val="accent2">
            <a:hueOff val="11635776"/>
            <a:satOff val="-69541"/>
            <a:lumOff val="-13922"/>
            <a:alphaOff val="0"/>
          </a:schemeClr>
        </a:solidFill>
        <a:ln w="12700" cap="flat" cmpd="sng" algn="ctr">
          <a:solidFill>
            <a:schemeClr val="accent2">
              <a:hueOff val="11635776"/>
              <a:satOff val="-69541"/>
              <a:lumOff val="-1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033954-DAFF-4E61-81E5-FABA2F69D6EB}">
      <dsp:nvSpPr>
        <dsp:cNvPr id="0" name=""/>
        <dsp:cNvSpPr/>
      </dsp:nvSpPr>
      <dsp:spPr>
        <a:xfrm>
          <a:off x="0" y="4896290"/>
          <a:ext cx="6883352" cy="61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Energy</a:t>
          </a:r>
          <a:r>
            <a:rPr lang="en-US" sz="1900" kern="1200"/>
            <a:t>: Consumption prediction, smart grid optimization.</a:t>
          </a:r>
        </a:p>
      </dsp:txBody>
      <dsp:txXfrm>
        <a:off x="0" y="4896290"/>
        <a:ext cx="6883352" cy="61195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9/22/2024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29564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9/22/2024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7125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9/22/2024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3337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9/22/2024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3245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9/22/2024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3608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9/22/2024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3057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9/22/2024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732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9/22/2024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8052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9/22/2024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4324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9/22/2024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4111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9/22/2024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20803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9/22/2024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573664465"/>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798" r:id="rId6"/>
    <p:sldLayoutId id="2147483794" r:id="rId7"/>
    <p:sldLayoutId id="2147483795" r:id="rId8"/>
    <p:sldLayoutId id="2147483796" r:id="rId9"/>
    <p:sldLayoutId id="2147483797" r:id="rId10"/>
    <p:sldLayoutId id="2147483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useBgFill="1">
        <p:nvSpPr>
          <p:cNvPr id="22"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774C59F6-927E-4017-B42A-7B08AAE14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pattFill prst="pct5">
            <a:fgClr>
              <a:schemeClr val="accent4">
                <a:lumMod val="50000"/>
              </a:schemeClr>
            </a:fgClr>
            <a:bgClr>
              <a:schemeClr val="accent4">
                <a:lumMod val="75000"/>
              </a:schemeClr>
            </a:bgClr>
          </a:pattFill>
          <a:ln w="9525" cap="flat">
            <a:noFill/>
            <a:prstDash val="solid"/>
            <a:miter/>
          </a:ln>
        </p:spPr>
        <p:txBody>
          <a:bodyPr rtlCol="0" anchor="ctr"/>
          <a:lstStyle/>
          <a:p>
            <a:endParaRPr lang="en-US">
              <a:solidFill>
                <a:schemeClr val="bg2">
                  <a:lumMod val="75000"/>
                  <a:lumOff val="25000"/>
                </a:schemeClr>
              </a:solidFill>
            </a:endParaRPr>
          </a:p>
        </p:txBody>
      </p:sp>
      <p:sp>
        <p:nvSpPr>
          <p:cNvPr id="26" name="Texture">
            <a:extLst>
              <a:ext uri="{FF2B5EF4-FFF2-40B4-BE49-F238E27FC236}">
                <a16:creationId xmlns:a16="http://schemas.microsoft.com/office/drawing/2014/main" id="{CBA62C31-0C99-4D6C-BD25-B0CF2996B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pic>
        <p:nvPicPr>
          <p:cNvPr id="4" name="Content Placeholder 3" descr="A close-up of a circuit board&#10;&#10;Description automatically generated">
            <a:extLst>
              <a:ext uri="{FF2B5EF4-FFF2-40B4-BE49-F238E27FC236}">
                <a16:creationId xmlns:a16="http://schemas.microsoft.com/office/drawing/2014/main" id="{53BEC45F-E66E-2D14-5877-7036DAE9F7BE}"/>
              </a:ext>
            </a:extLst>
          </p:cNvPr>
          <p:cNvPicPr>
            <a:picLocks noGrp="1" noChangeAspect="1"/>
          </p:cNvPicPr>
          <p:nvPr>
            <p:ph idx="1"/>
          </p:nvPr>
        </p:nvPicPr>
        <p:blipFill>
          <a:blip r:embed="rId3">
            <a:alphaModFix/>
          </a:blip>
          <a:srcRect t="5359" b="3969"/>
          <a:stretch/>
        </p:blipFill>
        <p:spPr>
          <a:xfrm>
            <a:off x="457201" y="602379"/>
            <a:ext cx="11234056" cy="5653241"/>
          </a:xfrm>
          <a:prstGeom prst="rect">
            <a:avLst/>
          </a:prstGeom>
        </p:spPr>
      </p:pic>
    </p:spTree>
    <p:extLst>
      <p:ext uri="{BB962C8B-B14F-4D97-AF65-F5344CB8AC3E}">
        <p14:creationId xmlns:p14="http://schemas.microsoft.com/office/powerpoint/2010/main" val="235323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13" name="Oval 12">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4" name="Oval 13">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15" name="Oval 14">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16"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23"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53FE2DC-53E5-7332-0E08-6A6B33226FF7}"/>
              </a:ext>
            </a:extLst>
          </p:cNvPr>
          <p:cNvSpPr>
            <a:spLocks noGrp="1"/>
          </p:cNvSpPr>
          <p:nvPr>
            <p:ph type="title"/>
          </p:nvPr>
        </p:nvSpPr>
        <p:spPr>
          <a:xfrm>
            <a:off x="1850787" y="668049"/>
            <a:ext cx="7344379" cy="1413041"/>
          </a:xfrm>
        </p:spPr>
        <p:txBody>
          <a:bodyPr>
            <a:normAutofit/>
          </a:bodyPr>
          <a:lstStyle/>
          <a:p>
            <a:pPr algn="ctr"/>
            <a:r>
              <a:rPr lang="en-US" dirty="0"/>
              <a:t>What is XG Boosting Algorithm ?</a:t>
            </a:r>
            <a:endParaRPr lang="en-US"/>
          </a:p>
        </p:txBody>
      </p:sp>
      <p:sp>
        <p:nvSpPr>
          <p:cNvPr id="3" name="Content Placeholder 2">
            <a:extLst>
              <a:ext uri="{FF2B5EF4-FFF2-40B4-BE49-F238E27FC236}">
                <a16:creationId xmlns:a16="http://schemas.microsoft.com/office/drawing/2014/main" id="{7C5CE1F3-7DAA-A720-EDAF-E358021EB36F}"/>
              </a:ext>
            </a:extLst>
          </p:cNvPr>
          <p:cNvSpPr>
            <a:spLocks noGrp="1"/>
          </p:cNvSpPr>
          <p:nvPr>
            <p:ph idx="1"/>
          </p:nvPr>
        </p:nvSpPr>
        <p:spPr>
          <a:xfrm>
            <a:off x="2397864" y="2911230"/>
            <a:ext cx="6797302" cy="3265732"/>
          </a:xfrm>
        </p:spPr>
        <p:txBody>
          <a:bodyPr vert="horz" lIns="91440" tIns="45720" rIns="91440" bIns="45720" rtlCol="0" anchor="t">
            <a:normAutofit/>
          </a:bodyPr>
          <a:lstStyle/>
          <a:p>
            <a:pPr marL="0" indent="0" algn="ctr">
              <a:lnSpc>
                <a:spcPct val="150000"/>
              </a:lnSpc>
              <a:buNone/>
            </a:pPr>
            <a:r>
              <a:rPr lang="en-US" b="1" dirty="0">
                <a:latin typeface="Speak Pro"/>
                <a:ea typeface="+mn-lt"/>
                <a:cs typeface="+mn-lt"/>
              </a:rPr>
              <a:t>   Extreme Gradient boosting regression builds a strong predictive model by sequentially adding weak models (like decision trees). Each model attempts to correct the errors of the previous ones, using gradient descent to minimize the loss function and improve performance.</a:t>
            </a:r>
            <a:endParaRPr lang="en-US" b="1">
              <a:latin typeface="Speak Pro"/>
            </a:endParaRPr>
          </a:p>
        </p:txBody>
      </p:sp>
    </p:spTree>
    <p:extLst>
      <p:ext uri="{BB962C8B-B14F-4D97-AF65-F5344CB8AC3E}">
        <p14:creationId xmlns:p14="http://schemas.microsoft.com/office/powerpoint/2010/main" val="42319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3"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3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A814547-D01B-3429-539C-99CA116DF3FC}"/>
              </a:ext>
            </a:extLst>
          </p:cNvPr>
          <p:cNvSpPr>
            <a:spLocks noGrp="1"/>
          </p:cNvSpPr>
          <p:nvPr>
            <p:ph type="title"/>
          </p:nvPr>
        </p:nvSpPr>
        <p:spPr>
          <a:xfrm>
            <a:off x="457200" y="758952"/>
            <a:ext cx="4640729" cy="1325563"/>
          </a:xfrm>
        </p:spPr>
        <p:txBody>
          <a:bodyPr anchor="b">
            <a:normAutofit/>
          </a:bodyPr>
          <a:lstStyle/>
          <a:p>
            <a:br>
              <a:rPr lang="en-US" sz="2100" dirty="0"/>
            </a:br>
            <a:br>
              <a:rPr lang="en-US" sz="2100" dirty="0"/>
            </a:br>
            <a:endParaRPr lang="en-US" sz="2100"/>
          </a:p>
        </p:txBody>
      </p:sp>
      <p:graphicFrame>
        <p:nvGraphicFramePr>
          <p:cNvPr id="37" name="Content Placeholder 7">
            <a:extLst>
              <a:ext uri="{FF2B5EF4-FFF2-40B4-BE49-F238E27FC236}">
                <a16:creationId xmlns:a16="http://schemas.microsoft.com/office/drawing/2014/main" id="{ACA5992A-0CED-5F3A-DB30-CD6AB3582141}"/>
              </a:ext>
            </a:extLst>
          </p:cNvPr>
          <p:cNvGraphicFramePr>
            <a:graphicFrameLocks noGrp="1"/>
          </p:cNvGraphicFramePr>
          <p:nvPr>
            <p:ph idx="1"/>
            <p:extLst>
              <p:ext uri="{D42A27DB-BD31-4B8C-83A1-F6EECF244321}">
                <p14:modId xmlns:p14="http://schemas.microsoft.com/office/powerpoint/2010/main" val="571019732"/>
              </p:ext>
            </p:extLst>
          </p:nvPr>
        </p:nvGraphicFramePr>
        <p:xfrm>
          <a:off x="334297" y="408610"/>
          <a:ext cx="4480325" cy="5864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Content Placeholder 3" descr="A diagram of a diagram&#10;&#10;Description automatically generated">
            <a:extLst>
              <a:ext uri="{FF2B5EF4-FFF2-40B4-BE49-F238E27FC236}">
                <a16:creationId xmlns:a16="http://schemas.microsoft.com/office/drawing/2014/main" id="{410E3F38-6BD4-FBAC-8139-64FC0391C0A8}"/>
              </a:ext>
            </a:extLst>
          </p:cNvPr>
          <p:cNvPicPr>
            <a:picLocks noChangeAspect="1"/>
          </p:cNvPicPr>
          <p:nvPr/>
        </p:nvPicPr>
        <p:blipFill>
          <a:blip r:embed="rId8"/>
          <a:stretch>
            <a:fillRect/>
          </a:stretch>
        </p:blipFill>
        <p:spPr>
          <a:xfrm>
            <a:off x="5823456" y="863441"/>
            <a:ext cx="5189109" cy="4388739"/>
          </a:xfrm>
          <a:prstGeom prst="rect">
            <a:avLst/>
          </a:prstGeom>
        </p:spPr>
      </p:pic>
    </p:spTree>
    <p:extLst>
      <p:ext uri="{BB962C8B-B14F-4D97-AF65-F5344CB8AC3E}">
        <p14:creationId xmlns:p14="http://schemas.microsoft.com/office/powerpoint/2010/main" val="275557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6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61"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C40981C-CF9A-A588-C473-2C4B3E0E55C0}"/>
              </a:ext>
            </a:extLst>
          </p:cNvPr>
          <p:cNvSpPr>
            <a:spLocks noGrp="1"/>
          </p:cNvSpPr>
          <p:nvPr>
            <p:ph type="title"/>
          </p:nvPr>
        </p:nvSpPr>
        <p:spPr>
          <a:xfrm>
            <a:off x="457200" y="160050"/>
            <a:ext cx="8249751" cy="673998"/>
          </a:xfrm>
        </p:spPr>
        <p:txBody>
          <a:bodyPr>
            <a:normAutofit fontScale="90000"/>
          </a:bodyPr>
          <a:lstStyle/>
          <a:p>
            <a:r>
              <a:rPr lang="en-US"/>
              <a:t>Steps Involved in XG Boosting</a:t>
            </a:r>
          </a:p>
        </p:txBody>
      </p:sp>
      <p:graphicFrame>
        <p:nvGraphicFramePr>
          <p:cNvPr id="38" name="Content Placeholder 2">
            <a:extLst>
              <a:ext uri="{FF2B5EF4-FFF2-40B4-BE49-F238E27FC236}">
                <a16:creationId xmlns:a16="http://schemas.microsoft.com/office/drawing/2014/main" id="{3F52DB65-CA50-0F7E-AADB-7E32C6E30964}"/>
              </a:ext>
            </a:extLst>
          </p:cNvPr>
          <p:cNvGraphicFramePr>
            <a:graphicFrameLocks noGrp="1"/>
          </p:cNvGraphicFramePr>
          <p:nvPr>
            <p:ph idx="1"/>
            <p:extLst>
              <p:ext uri="{D42A27DB-BD31-4B8C-83A1-F6EECF244321}">
                <p14:modId xmlns:p14="http://schemas.microsoft.com/office/powerpoint/2010/main" val="2933134536"/>
              </p:ext>
            </p:extLst>
          </p:nvPr>
        </p:nvGraphicFramePr>
        <p:xfrm>
          <a:off x="-2623929" y="1003784"/>
          <a:ext cx="16499301" cy="5614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3426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63"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64" name="Group 63">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48" name="Oval 47">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9" name="Freeform: Shape 48">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50" name="Freeform: Shape 49">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51" name="Freeform: Shape 50">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a:p>
          </p:txBody>
        </p:sp>
        <p:sp>
          <p:nvSpPr>
            <p:cNvPr id="52"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65"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useBgFill="1">
        <p:nvSpPr>
          <p:cNvPr id="66"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67" name="Color Fill">
            <a:extLst>
              <a:ext uri="{FF2B5EF4-FFF2-40B4-BE49-F238E27FC236}">
                <a16:creationId xmlns:a16="http://schemas.microsoft.com/office/drawing/2014/main" id="{774C59F6-927E-4017-B42A-7B08AAE14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pattFill prst="pct5">
            <a:fgClr>
              <a:schemeClr val="accent4">
                <a:lumMod val="50000"/>
              </a:schemeClr>
            </a:fgClr>
            <a:bgClr>
              <a:schemeClr val="accent4">
                <a:lumMod val="75000"/>
              </a:schemeClr>
            </a:bgClr>
          </a:pattFill>
          <a:ln w="9525" cap="flat">
            <a:noFill/>
            <a:prstDash val="solid"/>
            <a:miter/>
          </a:ln>
        </p:spPr>
        <p:txBody>
          <a:bodyPr rtlCol="0" anchor="ctr"/>
          <a:lstStyle/>
          <a:p>
            <a:endParaRPr lang="en-US">
              <a:solidFill>
                <a:schemeClr val="bg2">
                  <a:lumMod val="75000"/>
                  <a:lumOff val="25000"/>
                </a:schemeClr>
              </a:solidFill>
            </a:endParaRPr>
          </a:p>
        </p:txBody>
      </p:sp>
      <p:sp>
        <p:nvSpPr>
          <p:cNvPr id="68" name="Texture">
            <a:extLst>
              <a:ext uri="{FF2B5EF4-FFF2-40B4-BE49-F238E27FC236}">
                <a16:creationId xmlns:a16="http://schemas.microsoft.com/office/drawing/2014/main" id="{CBA62C31-0C99-4D6C-BD25-B0CF2996B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pic>
        <p:nvPicPr>
          <p:cNvPr id="4" name="Content Placeholder 3">
            <a:extLst>
              <a:ext uri="{FF2B5EF4-FFF2-40B4-BE49-F238E27FC236}">
                <a16:creationId xmlns:a16="http://schemas.microsoft.com/office/drawing/2014/main" id="{B9459E35-DA8B-16A4-5D74-592568A5788D}"/>
              </a:ext>
            </a:extLst>
          </p:cNvPr>
          <p:cNvPicPr>
            <a:picLocks noChangeAspect="1"/>
          </p:cNvPicPr>
          <p:nvPr/>
        </p:nvPicPr>
        <p:blipFill>
          <a:blip r:embed="rId3">
            <a:alphaModFix/>
          </a:blip>
          <a:srcRect t="10538" b="-1"/>
          <a:stretch/>
        </p:blipFill>
        <p:spPr>
          <a:xfrm>
            <a:off x="457201" y="602379"/>
            <a:ext cx="11234056" cy="5653241"/>
          </a:xfrm>
          <a:prstGeom prst="rect">
            <a:avLst/>
          </a:prstGeom>
        </p:spPr>
      </p:pic>
    </p:spTree>
    <p:extLst>
      <p:ext uri="{BB962C8B-B14F-4D97-AF65-F5344CB8AC3E}">
        <p14:creationId xmlns:p14="http://schemas.microsoft.com/office/powerpoint/2010/main" val="29096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5"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46" name="Background Leaf">
            <a:extLst>
              <a:ext uri="{FF2B5EF4-FFF2-40B4-BE49-F238E27FC236}">
                <a16:creationId xmlns:a16="http://schemas.microsoft.com/office/drawing/2014/main" id="{E00BDB36-26F9-4870-887D-DBEBE42AD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04504" y="-5716"/>
            <a:ext cx="8284448" cy="6858000"/>
          </a:xfrm>
          <a:custGeom>
            <a:avLst/>
            <a:gdLst>
              <a:gd name="connsiteX0" fmla="*/ 0 w 8284448"/>
              <a:gd name="connsiteY0" fmla="*/ 0 h 6858000"/>
              <a:gd name="connsiteX1" fmla="*/ 5949669 w 8284448"/>
              <a:gd name="connsiteY1" fmla="*/ 0 h 6858000"/>
              <a:gd name="connsiteX2" fmla="*/ 6097735 w 8284448"/>
              <a:gd name="connsiteY2" fmla="*/ 77067 h 6858000"/>
              <a:gd name="connsiteX3" fmla="*/ 8284448 w 8284448"/>
              <a:gd name="connsiteY3" fmla="*/ 3810917 h 6858000"/>
              <a:gd name="connsiteX4" fmla="*/ 8284448 w 8284448"/>
              <a:gd name="connsiteY4" fmla="*/ 6858000 h 6858000"/>
              <a:gd name="connsiteX5" fmla="*/ 1225332 w 8284448"/>
              <a:gd name="connsiteY5" fmla="*/ 6858000 h 6858000"/>
              <a:gd name="connsiteX6" fmla="*/ 1163726 w 8284448"/>
              <a:gd name="connsiteY6" fmla="*/ 6801098 h 6858000"/>
              <a:gd name="connsiteX7" fmla="*/ 24800 w 8284448"/>
              <a:gd name="connsiteY7" fmla="*/ 4654257 h 6858000"/>
              <a:gd name="connsiteX8" fmla="*/ 0 w 8284448"/>
              <a:gd name="connsiteY8" fmla="*/ 44891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448" h="6858000">
                <a:moveTo>
                  <a:pt x="0" y="0"/>
                </a:moveTo>
                <a:lnTo>
                  <a:pt x="5949669" y="0"/>
                </a:lnTo>
                <a:lnTo>
                  <a:pt x="6097735" y="77067"/>
                </a:lnTo>
                <a:cubicBezTo>
                  <a:pt x="7400247" y="796137"/>
                  <a:pt x="8284448" y="2198576"/>
                  <a:pt x="8284448" y="3810917"/>
                </a:cubicBezTo>
                <a:lnTo>
                  <a:pt x="8284448" y="6858000"/>
                </a:lnTo>
                <a:lnTo>
                  <a:pt x="1225332" y="6858000"/>
                </a:lnTo>
                <a:lnTo>
                  <a:pt x="1163726" y="6801098"/>
                </a:lnTo>
                <a:cubicBezTo>
                  <a:pt x="596622" y="6224771"/>
                  <a:pt x="191778" y="5483545"/>
                  <a:pt x="24800" y="4654257"/>
                </a:cubicBezTo>
                <a:lnTo>
                  <a:pt x="0" y="4489113"/>
                </a:lnTo>
                <a:close/>
              </a:path>
            </a:pathLst>
          </a:custGeom>
          <a:solidFill>
            <a:schemeClr val="bg2">
              <a:alpha val="30000"/>
            </a:schemeClr>
          </a:solidFill>
          <a:ln w="9525" cap="flat">
            <a:noFill/>
            <a:prstDash val="solid"/>
            <a:miter/>
          </a:ln>
        </p:spPr>
        <p:txBody>
          <a:bodyPr wrap="square" rtlCol="0" anchor="ctr">
            <a:noAutofit/>
          </a:bodyPr>
          <a:lstStyle/>
          <a:p>
            <a:endParaRPr lang="en-US"/>
          </a:p>
        </p:txBody>
      </p:sp>
      <p:sp>
        <p:nvSpPr>
          <p:cNvPr id="47"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lIns="0" rIns="0" rtlCol="0" anchor="ctr"/>
          <a:lstStyle/>
          <a:p>
            <a:endParaRPr lang="en-US"/>
          </a:p>
        </p:txBody>
      </p:sp>
      <p:sp>
        <p:nvSpPr>
          <p:cNvPr id="2" name="Title 1">
            <a:extLst>
              <a:ext uri="{FF2B5EF4-FFF2-40B4-BE49-F238E27FC236}">
                <a16:creationId xmlns:a16="http://schemas.microsoft.com/office/drawing/2014/main" id="{A97B41D0-D60A-5CE1-8E53-8F545D8B6B1A}"/>
              </a:ext>
            </a:extLst>
          </p:cNvPr>
          <p:cNvSpPr>
            <a:spLocks noGrp="1"/>
          </p:cNvSpPr>
          <p:nvPr>
            <p:ph type="title"/>
          </p:nvPr>
        </p:nvSpPr>
        <p:spPr>
          <a:xfrm>
            <a:off x="457200" y="668049"/>
            <a:ext cx="3313075" cy="3060785"/>
          </a:xfrm>
        </p:spPr>
        <p:txBody>
          <a:bodyPr>
            <a:normAutofit/>
          </a:bodyPr>
          <a:lstStyle/>
          <a:p>
            <a:r>
              <a:rPr lang="en-US"/>
              <a:t>Applications of XG Boost</a:t>
            </a:r>
          </a:p>
        </p:txBody>
      </p:sp>
      <p:graphicFrame>
        <p:nvGraphicFramePr>
          <p:cNvPr id="48" name="Content Placeholder 2">
            <a:extLst>
              <a:ext uri="{FF2B5EF4-FFF2-40B4-BE49-F238E27FC236}">
                <a16:creationId xmlns:a16="http://schemas.microsoft.com/office/drawing/2014/main" id="{22945F0F-B0C8-9652-6E0F-BAE0807409E4}"/>
              </a:ext>
            </a:extLst>
          </p:cNvPr>
          <p:cNvGraphicFramePr>
            <a:graphicFrameLocks noGrp="1"/>
          </p:cNvGraphicFramePr>
          <p:nvPr>
            <p:ph idx="1"/>
            <p:extLst>
              <p:ext uri="{D42A27DB-BD31-4B8C-83A1-F6EECF244321}">
                <p14:modId xmlns:p14="http://schemas.microsoft.com/office/powerpoint/2010/main" val="774991012"/>
              </p:ext>
            </p:extLst>
          </p:nvPr>
        </p:nvGraphicFramePr>
        <p:xfrm>
          <a:off x="4866688" y="668048"/>
          <a:ext cx="6883352" cy="5508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9477280"/>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TropicVTI</vt:lpstr>
      <vt:lpstr>PowerPoint Presentation</vt:lpstr>
      <vt:lpstr>What is XG Boosting Algorithm ?</vt:lpstr>
      <vt:lpstr>  </vt:lpstr>
      <vt:lpstr>Steps Involved in XG Boosting</vt:lpstr>
      <vt:lpstr>PowerPoint Presentation</vt:lpstr>
      <vt:lpstr>Applications of XG Boost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305</cp:revision>
  <dcterms:created xsi:type="dcterms:W3CDTF">2013-07-15T20:26:40Z</dcterms:created>
  <dcterms:modified xsi:type="dcterms:W3CDTF">2024-09-23T00:18:08Z</dcterms:modified>
</cp:coreProperties>
</file>