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4971E-B147-4039-B3B2-7E0A399C11CF}" v="6" dt="2023-04-17T05:00:37.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202"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S" userId="b38c52db0748a876" providerId="LiveId" clId="{1764971E-B147-4039-B3B2-7E0A399C11CF}"/>
    <pc:docChg chg="undo custSel addSld modSld sldOrd">
      <pc:chgData name="Sri S" userId="b38c52db0748a876" providerId="LiveId" clId="{1764971E-B147-4039-B3B2-7E0A399C11CF}" dt="2023-04-17T05:03:46.470" v="712" actId="1076"/>
      <pc:docMkLst>
        <pc:docMk/>
      </pc:docMkLst>
      <pc:sldChg chg="modSp mod">
        <pc:chgData name="Sri S" userId="b38c52db0748a876" providerId="LiveId" clId="{1764971E-B147-4039-B3B2-7E0A399C11CF}" dt="2023-04-17T04:38:21.808" v="61" actId="1076"/>
        <pc:sldMkLst>
          <pc:docMk/>
          <pc:sldMk cId="0" sldId="257"/>
        </pc:sldMkLst>
        <pc:spChg chg="mod">
          <ac:chgData name="Sri S" userId="b38c52db0748a876" providerId="LiveId" clId="{1764971E-B147-4039-B3B2-7E0A399C11CF}" dt="2023-04-17T04:38:21.808" v="61" actId="1076"/>
          <ac:spMkLst>
            <pc:docMk/>
            <pc:sldMk cId="0" sldId="257"/>
            <ac:spMk id="172" creationId="{00000000-0000-0000-0000-000000000000}"/>
          </ac:spMkLst>
        </pc:spChg>
      </pc:sldChg>
      <pc:sldChg chg="modSp mod">
        <pc:chgData name="Sri S" userId="b38c52db0748a876" providerId="LiveId" clId="{1764971E-B147-4039-B3B2-7E0A399C11CF}" dt="2023-04-17T04:37:24.381" v="46" actId="2710"/>
        <pc:sldMkLst>
          <pc:docMk/>
          <pc:sldMk cId="0" sldId="258"/>
        </pc:sldMkLst>
        <pc:spChg chg="mod">
          <ac:chgData name="Sri S" userId="b38c52db0748a876" providerId="LiveId" clId="{1764971E-B147-4039-B3B2-7E0A399C11CF}" dt="2023-04-17T04:37:24.381" v="46" actId="2710"/>
          <ac:spMkLst>
            <pc:docMk/>
            <pc:sldMk cId="0" sldId="258"/>
            <ac:spMk id="180" creationId="{00000000-0000-0000-0000-000000000000}"/>
          </ac:spMkLst>
        </pc:spChg>
      </pc:sldChg>
      <pc:sldChg chg="modSp mod">
        <pc:chgData name="Sri S" userId="b38c52db0748a876" providerId="LiveId" clId="{1764971E-B147-4039-B3B2-7E0A399C11CF}" dt="2023-04-17T04:53:15.010" v="303" actId="20577"/>
        <pc:sldMkLst>
          <pc:docMk/>
          <pc:sldMk cId="0" sldId="259"/>
        </pc:sldMkLst>
        <pc:spChg chg="mod">
          <ac:chgData name="Sri S" userId="b38c52db0748a876" providerId="LiveId" clId="{1764971E-B147-4039-B3B2-7E0A399C11CF}" dt="2023-04-17T04:53:15.010" v="303" actId="20577"/>
          <ac:spMkLst>
            <pc:docMk/>
            <pc:sldMk cId="0" sldId="259"/>
            <ac:spMk id="187" creationId="{00000000-0000-0000-0000-000000000000}"/>
          </ac:spMkLst>
        </pc:spChg>
        <pc:spChg chg="mod">
          <ac:chgData name="Sri S" userId="b38c52db0748a876" providerId="LiveId" clId="{1764971E-B147-4039-B3B2-7E0A399C11CF}" dt="2023-04-17T04:36:40.795" v="33" actId="20577"/>
          <ac:spMkLst>
            <pc:docMk/>
            <pc:sldMk cId="0" sldId="259"/>
            <ac:spMk id="188" creationId="{00000000-0000-0000-0000-000000000000}"/>
          </ac:spMkLst>
        </pc:spChg>
      </pc:sldChg>
      <pc:sldChg chg="modSp mod">
        <pc:chgData name="Sri S" userId="b38c52db0748a876" providerId="LiveId" clId="{1764971E-B147-4039-B3B2-7E0A399C11CF}" dt="2023-04-17T05:00:16.344" v="656" actId="5793"/>
        <pc:sldMkLst>
          <pc:docMk/>
          <pc:sldMk cId="0" sldId="260"/>
        </pc:sldMkLst>
        <pc:spChg chg="mod">
          <ac:chgData name="Sri S" userId="b38c52db0748a876" providerId="LiveId" clId="{1764971E-B147-4039-B3B2-7E0A399C11CF}" dt="2023-04-17T05:00:16.344" v="656" actId="5793"/>
          <ac:spMkLst>
            <pc:docMk/>
            <pc:sldMk cId="0" sldId="260"/>
            <ac:spMk id="195" creationId="{00000000-0000-0000-0000-000000000000}"/>
          </ac:spMkLst>
        </pc:spChg>
        <pc:picChg chg="mod">
          <ac:chgData name="Sri S" userId="b38c52db0748a876" providerId="LiveId" clId="{1764971E-B147-4039-B3B2-7E0A399C11CF}" dt="2023-04-17T04:37:07.639" v="43" actId="1076"/>
          <ac:picMkLst>
            <pc:docMk/>
            <pc:sldMk cId="0" sldId="260"/>
            <ac:picMk id="196" creationId="{00000000-0000-0000-0000-000000000000}"/>
          </ac:picMkLst>
        </pc:picChg>
      </pc:sldChg>
      <pc:sldChg chg="modSp mod">
        <pc:chgData name="Sri S" userId="b38c52db0748a876" providerId="LiveId" clId="{1764971E-B147-4039-B3B2-7E0A399C11CF}" dt="2023-04-17T04:38:52.101" v="65" actId="1076"/>
        <pc:sldMkLst>
          <pc:docMk/>
          <pc:sldMk cId="0" sldId="261"/>
        </pc:sldMkLst>
        <pc:spChg chg="mod">
          <ac:chgData name="Sri S" userId="b38c52db0748a876" providerId="LiveId" clId="{1764971E-B147-4039-B3B2-7E0A399C11CF}" dt="2023-04-17T04:38:52.101" v="65" actId="1076"/>
          <ac:spMkLst>
            <pc:docMk/>
            <pc:sldMk cId="0" sldId="261"/>
            <ac:spMk id="202" creationId="{00000000-0000-0000-0000-000000000000}"/>
          </ac:spMkLst>
        </pc:spChg>
        <pc:picChg chg="mod">
          <ac:chgData name="Sri S" userId="b38c52db0748a876" providerId="LiveId" clId="{1764971E-B147-4039-B3B2-7E0A399C11CF}" dt="2023-04-17T04:38:48.042" v="64" actId="1076"/>
          <ac:picMkLst>
            <pc:docMk/>
            <pc:sldMk cId="0" sldId="261"/>
            <ac:picMk id="203" creationId="{00000000-0000-0000-0000-000000000000}"/>
          </ac:picMkLst>
        </pc:picChg>
      </pc:sldChg>
      <pc:sldChg chg="modSp mod">
        <pc:chgData name="Sri S" userId="b38c52db0748a876" providerId="LiveId" clId="{1764971E-B147-4039-B3B2-7E0A399C11CF}" dt="2023-04-17T04:39:57.914" v="75" actId="20577"/>
        <pc:sldMkLst>
          <pc:docMk/>
          <pc:sldMk cId="0" sldId="262"/>
        </pc:sldMkLst>
        <pc:spChg chg="mod">
          <ac:chgData name="Sri S" userId="b38c52db0748a876" providerId="LiveId" clId="{1764971E-B147-4039-B3B2-7E0A399C11CF}" dt="2023-04-17T04:39:17.459" v="69" actId="1076"/>
          <ac:spMkLst>
            <pc:docMk/>
            <pc:sldMk cId="0" sldId="262"/>
            <ac:spMk id="208" creationId="{00000000-0000-0000-0000-000000000000}"/>
          </ac:spMkLst>
        </pc:spChg>
        <pc:spChg chg="mod">
          <ac:chgData name="Sri S" userId="b38c52db0748a876" providerId="LiveId" clId="{1764971E-B147-4039-B3B2-7E0A399C11CF}" dt="2023-04-17T04:39:16.111" v="68" actId="1076"/>
          <ac:spMkLst>
            <pc:docMk/>
            <pc:sldMk cId="0" sldId="262"/>
            <ac:spMk id="209" creationId="{00000000-0000-0000-0000-000000000000}"/>
          </ac:spMkLst>
        </pc:spChg>
        <pc:spChg chg="mod">
          <ac:chgData name="Sri S" userId="b38c52db0748a876" providerId="LiveId" clId="{1764971E-B147-4039-B3B2-7E0A399C11CF}" dt="2023-04-17T04:39:57.914" v="75" actId="20577"/>
          <ac:spMkLst>
            <pc:docMk/>
            <pc:sldMk cId="0" sldId="262"/>
            <ac:spMk id="211" creationId="{00000000-0000-0000-0000-000000000000}"/>
          </ac:spMkLst>
        </pc:spChg>
        <pc:picChg chg="mod">
          <ac:chgData name="Sri S" userId="b38c52db0748a876" providerId="LiveId" clId="{1764971E-B147-4039-B3B2-7E0A399C11CF}" dt="2023-04-17T04:39:06.756" v="67" actId="14100"/>
          <ac:picMkLst>
            <pc:docMk/>
            <pc:sldMk cId="0" sldId="262"/>
            <ac:picMk id="210" creationId="{00000000-0000-0000-0000-000000000000}"/>
          </ac:picMkLst>
        </pc:picChg>
      </pc:sldChg>
      <pc:sldChg chg="modSp mod">
        <pc:chgData name="Sri S" userId="b38c52db0748a876" providerId="LiveId" clId="{1764971E-B147-4039-B3B2-7E0A399C11CF}" dt="2023-04-17T04:40:37.496" v="83" actId="14100"/>
        <pc:sldMkLst>
          <pc:docMk/>
          <pc:sldMk cId="0" sldId="263"/>
        </pc:sldMkLst>
        <pc:spChg chg="mod">
          <ac:chgData name="Sri S" userId="b38c52db0748a876" providerId="LiveId" clId="{1764971E-B147-4039-B3B2-7E0A399C11CF}" dt="2023-04-17T04:39:33.859" v="70" actId="255"/>
          <ac:spMkLst>
            <pc:docMk/>
            <pc:sldMk cId="0" sldId="263"/>
            <ac:spMk id="216" creationId="{00000000-0000-0000-0000-000000000000}"/>
          </ac:spMkLst>
        </pc:spChg>
        <pc:spChg chg="mod">
          <ac:chgData name="Sri S" userId="b38c52db0748a876" providerId="LiveId" clId="{1764971E-B147-4039-B3B2-7E0A399C11CF}" dt="2023-04-17T04:40:37.496" v="83" actId="14100"/>
          <ac:spMkLst>
            <pc:docMk/>
            <pc:sldMk cId="0" sldId="263"/>
            <ac:spMk id="217" creationId="{00000000-0000-0000-0000-000000000000}"/>
          </ac:spMkLst>
        </pc:spChg>
      </pc:sldChg>
      <pc:sldChg chg="modSp mod">
        <pc:chgData name="Sri S" userId="b38c52db0748a876" providerId="LiveId" clId="{1764971E-B147-4039-B3B2-7E0A399C11CF}" dt="2023-04-17T04:40:54.753" v="85" actId="14100"/>
        <pc:sldMkLst>
          <pc:docMk/>
          <pc:sldMk cId="0" sldId="264"/>
        </pc:sldMkLst>
        <pc:picChg chg="mod">
          <ac:chgData name="Sri S" userId="b38c52db0748a876" providerId="LiveId" clId="{1764971E-B147-4039-B3B2-7E0A399C11CF}" dt="2023-04-17T04:40:54.753" v="85" actId="14100"/>
          <ac:picMkLst>
            <pc:docMk/>
            <pc:sldMk cId="0" sldId="264"/>
            <ac:picMk id="3" creationId="{1DE86EF2-DD88-CA1C-E08F-56D6B2217995}"/>
          </ac:picMkLst>
        </pc:picChg>
      </pc:sldChg>
      <pc:sldChg chg="addSp modSp mod modNotes">
        <pc:chgData name="Sri S" userId="b38c52db0748a876" providerId="LiveId" clId="{1764971E-B147-4039-B3B2-7E0A399C11CF}" dt="2023-04-17T04:52:06.212" v="302" actId="14100"/>
        <pc:sldMkLst>
          <pc:docMk/>
          <pc:sldMk cId="0" sldId="265"/>
        </pc:sldMkLst>
        <pc:picChg chg="add mod">
          <ac:chgData name="Sri S" userId="b38c52db0748a876" providerId="LiveId" clId="{1764971E-B147-4039-B3B2-7E0A399C11CF}" dt="2023-04-17T04:51:23.276" v="290" actId="14100"/>
          <ac:picMkLst>
            <pc:docMk/>
            <pc:sldMk cId="0" sldId="265"/>
            <ac:picMk id="2" creationId="{BFF7BFC7-A6E0-86D1-21A0-EF62FA7BBE12}"/>
          </ac:picMkLst>
        </pc:picChg>
        <pc:picChg chg="add mod">
          <ac:chgData name="Sri S" userId="b38c52db0748a876" providerId="LiveId" clId="{1764971E-B147-4039-B3B2-7E0A399C11CF}" dt="2023-04-17T04:51:41.704" v="295" actId="14100"/>
          <ac:picMkLst>
            <pc:docMk/>
            <pc:sldMk cId="0" sldId="265"/>
            <ac:picMk id="3" creationId="{D964C88B-1137-E269-25BE-C4D945D95715}"/>
          </ac:picMkLst>
        </pc:picChg>
        <pc:picChg chg="add mod">
          <ac:chgData name="Sri S" userId="b38c52db0748a876" providerId="LiveId" clId="{1764971E-B147-4039-B3B2-7E0A399C11CF}" dt="2023-04-17T04:51:34.649" v="293" actId="14100"/>
          <ac:picMkLst>
            <pc:docMk/>
            <pc:sldMk cId="0" sldId="265"/>
            <ac:picMk id="4" creationId="{2B6E2B8C-F207-649F-E244-CEDB93802A5E}"/>
          </ac:picMkLst>
        </pc:picChg>
        <pc:picChg chg="add mod">
          <ac:chgData name="Sri S" userId="b38c52db0748a876" providerId="LiveId" clId="{1764971E-B147-4039-B3B2-7E0A399C11CF}" dt="2023-04-17T04:52:06.212" v="302" actId="14100"/>
          <ac:picMkLst>
            <pc:docMk/>
            <pc:sldMk cId="0" sldId="265"/>
            <ac:picMk id="5" creationId="{561887FD-3F94-4ADE-EA5E-60C10613E498}"/>
          </ac:picMkLst>
        </pc:picChg>
        <pc:picChg chg="add mod">
          <ac:chgData name="Sri S" userId="b38c52db0748a876" providerId="LiveId" clId="{1764971E-B147-4039-B3B2-7E0A399C11CF}" dt="2023-04-17T04:51:58.433" v="301" actId="14100"/>
          <ac:picMkLst>
            <pc:docMk/>
            <pc:sldMk cId="0" sldId="265"/>
            <ac:picMk id="6" creationId="{EFA9C2A5-C955-9D5A-C73C-568DAB2FD9CA}"/>
          </ac:picMkLst>
        </pc:picChg>
      </pc:sldChg>
      <pc:sldChg chg="modSp mod">
        <pc:chgData name="Sri S" userId="b38c52db0748a876" providerId="LiveId" clId="{1764971E-B147-4039-B3B2-7E0A399C11CF}" dt="2023-04-17T04:42:27.938" v="100" actId="2710"/>
        <pc:sldMkLst>
          <pc:docMk/>
          <pc:sldMk cId="0" sldId="266"/>
        </pc:sldMkLst>
        <pc:spChg chg="mod">
          <ac:chgData name="Sri S" userId="b38c52db0748a876" providerId="LiveId" clId="{1764971E-B147-4039-B3B2-7E0A399C11CF}" dt="2023-04-17T04:41:12.768" v="86" actId="122"/>
          <ac:spMkLst>
            <pc:docMk/>
            <pc:sldMk cId="0" sldId="266"/>
            <ac:spMk id="234" creationId="{00000000-0000-0000-0000-000000000000}"/>
          </ac:spMkLst>
        </pc:spChg>
        <pc:spChg chg="mod">
          <ac:chgData name="Sri S" userId="b38c52db0748a876" providerId="LiveId" clId="{1764971E-B147-4039-B3B2-7E0A399C11CF}" dt="2023-04-17T04:42:27.938" v="100" actId="2710"/>
          <ac:spMkLst>
            <pc:docMk/>
            <pc:sldMk cId="0" sldId="266"/>
            <ac:spMk id="235" creationId="{00000000-0000-0000-0000-000000000000}"/>
          </ac:spMkLst>
        </pc:spChg>
      </pc:sldChg>
      <pc:sldChg chg="modSp mod">
        <pc:chgData name="Sri S" userId="b38c52db0748a876" providerId="LiveId" clId="{1764971E-B147-4039-B3B2-7E0A399C11CF}" dt="2023-04-17T04:42:08.912" v="99" actId="1076"/>
        <pc:sldMkLst>
          <pc:docMk/>
          <pc:sldMk cId="0" sldId="267"/>
        </pc:sldMkLst>
        <pc:spChg chg="mod">
          <ac:chgData name="Sri S" userId="b38c52db0748a876" providerId="LiveId" clId="{1764971E-B147-4039-B3B2-7E0A399C11CF}" dt="2023-04-17T04:42:08.912" v="99" actId="1076"/>
          <ac:spMkLst>
            <pc:docMk/>
            <pc:sldMk cId="0" sldId="267"/>
            <ac:spMk id="240" creationId="{00000000-0000-0000-0000-000000000000}"/>
          </ac:spMkLst>
        </pc:spChg>
      </pc:sldChg>
      <pc:sldChg chg="addSp modSp mod">
        <pc:chgData name="Sri S" userId="b38c52db0748a876" providerId="LiveId" clId="{1764971E-B147-4039-B3B2-7E0A399C11CF}" dt="2023-04-17T04:42:54.988" v="102" actId="14100"/>
        <pc:sldMkLst>
          <pc:docMk/>
          <pc:sldMk cId="0" sldId="268"/>
        </pc:sldMkLst>
        <pc:spChg chg="add mod">
          <ac:chgData name="Sri S" userId="b38c52db0748a876" providerId="LiveId" clId="{1764971E-B147-4039-B3B2-7E0A399C11CF}" dt="2023-04-17T04:35:31.486" v="24" actId="1076"/>
          <ac:spMkLst>
            <pc:docMk/>
            <pc:sldMk cId="0" sldId="268"/>
            <ac:spMk id="2" creationId="{5EFDFCD0-7303-1F37-3A00-A7475F06559A}"/>
          </ac:spMkLst>
        </pc:spChg>
        <pc:spChg chg="mod">
          <ac:chgData name="Sri S" userId="b38c52db0748a876" providerId="LiveId" clId="{1764971E-B147-4039-B3B2-7E0A399C11CF}" dt="2023-04-17T04:42:54.988" v="102" actId="14100"/>
          <ac:spMkLst>
            <pc:docMk/>
            <pc:sldMk cId="0" sldId="268"/>
            <ac:spMk id="245" creationId="{00000000-0000-0000-0000-000000000000}"/>
          </ac:spMkLst>
        </pc:spChg>
      </pc:sldChg>
      <pc:sldChg chg="modSp mod">
        <pc:chgData name="Sri S" userId="b38c52db0748a876" providerId="LiveId" clId="{1764971E-B147-4039-B3B2-7E0A399C11CF}" dt="2023-04-17T04:43:50.132" v="110" actId="2710"/>
        <pc:sldMkLst>
          <pc:docMk/>
          <pc:sldMk cId="0" sldId="269"/>
        </pc:sldMkLst>
        <pc:spChg chg="mod">
          <ac:chgData name="Sri S" userId="b38c52db0748a876" providerId="LiveId" clId="{1764971E-B147-4039-B3B2-7E0A399C11CF}" dt="2023-04-17T04:43:50.132" v="110" actId="2710"/>
          <ac:spMkLst>
            <pc:docMk/>
            <pc:sldMk cId="0" sldId="269"/>
            <ac:spMk id="253" creationId="{00000000-0000-0000-0000-000000000000}"/>
          </ac:spMkLst>
        </pc:spChg>
      </pc:sldChg>
      <pc:sldChg chg="modSp mod">
        <pc:chgData name="Sri S" userId="b38c52db0748a876" providerId="LiveId" clId="{1764971E-B147-4039-B3B2-7E0A399C11CF}" dt="2023-04-17T04:43:41.649" v="109" actId="14100"/>
        <pc:sldMkLst>
          <pc:docMk/>
          <pc:sldMk cId="0" sldId="270"/>
        </pc:sldMkLst>
        <pc:spChg chg="mod">
          <ac:chgData name="Sri S" userId="b38c52db0748a876" providerId="LiveId" clId="{1764971E-B147-4039-B3B2-7E0A399C11CF}" dt="2023-04-17T04:43:41.649" v="109" actId="14100"/>
          <ac:spMkLst>
            <pc:docMk/>
            <pc:sldMk cId="0" sldId="270"/>
            <ac:spMk id="262" creationId="{00000000-0000-0000-0000-000000000000}"/>
          </ac:spMkLst>
        </pc:spChg>
      </pc:sldChg>
      <pc:sldChg chg="modSp mod">
        <pc:chgData name="Sri S" userId="b38c52db0748a876" providerId="LiveId" clId="{1764971E-B147-4039-B3B2-7E0A399C11CF}" dt="2023-04-17T04:44:03.547" v="111" actId="2710"/>
        <pc:sldMkLst>
          <pc:docMk/>
          <pc:sldMk cId="0" sldId="271"/>
        </pc:sldMkLst>
        <pc:spChg chg="mod">
          <ac:chgData name="Sri S" userId="b38c52db0748a876" providerId="LiveId" clId="{1764971E-B147-4039-B3B2-7E0A399C11CF}" dt="2023-04-17T04:44:03.547" v="111" actId="2710"/>
          <ac:spMkLst>
            <pc:docMk/>
            <pc:sldMk cId="0" sldId="271"/>
            <ac:spMk id="268" creationId="{00000000-0000-0000-0000-000000000000}"/>
          </ac:spMkLst>
        </pc:spChg>
      </pc:sldChg>
      <pc:sldChg chg="modSp mod">
        <pc:chgData name="Sri S" userId="b38c52db0748a876" providerId="LiveId" clId="{1764971E-B147-4039-B3B2-7E0A399C11CF}" dt="2023-04-17T04:45:48.555" v="267" actId="122"/>
        <pc:sldMkLst>
          <pc:docMk/>
          <pc:sldMk cId="0" sldId="272"/>
        </pc:sldMkLst>
        <pc:spChg chg="mod">
          <ac:chgData name="Sri S" userId="b38c52db0748a876" providerId="LiveId" clId="{1764971E-B147-4039-B3B2-7E0A399C11CF}" dt="2023-04-17T04:44:36.193" v="118" actId="1076"/>
          <ac:spMkLst>
            <pc:docMk/>
            <pc:sldMk cId="0" sldId="272"/>
            <ac:spMk id="275" creationId="{00000000-0000-0000-0000-000000000000}"/>
          </ac:spMkLst>
        </pc:spChg>
        <pc:spChg chg="mod">
          <ac:chgData name="Sri S" userId="b38c52db0748a876" providerId="LiveId" clId="{1764971E-B147-4039-B3B2-7E0A399C11CF}" dt="2023-04-17T04:45:48.555" v="267" actId="122"/>
          <ac:spMkLst>
            <pc:docMk/>
            <pc:sldMk cId="0" sldId="272"/>
            <ac:spMk id="276" creationId="{00000000-0000-0000-0000-000000000000}"/>
          </ac:spMkLst>
        </pc:spChg>
      </pc:sldChg>
      <pc:sldChg chg="modSp mod">
        <pc:chgData name="Sri S" userId="b38c52db0748a876" providerId="LiveId" clId="{1764971E-B147-4039-B3B2-7E0A399C11CF}" dt="2023-04-17T04:46:57.709" v="269" actId="27636"/>
        <pc:sldMkLst>
          <pc:docMk/>
          <pc:sldMk cId="0" sldId="273"/>
        </pc:sldMkLst>
        <pc:spChg chg="mod">
          <ac:chgData name="Sri S" userId="b38c52db0748a876" providerId="LiveId" clId="{1764971E-B147-4039-B3B2-7E0A399C11CF}" dt="2023-04-17T04:46:57.709" v="269" actId="27636"/>
          <ac:spMkLst>
            <pc:docMk/>
            <pc:sldMk cId="0" sldId="273"/>
            <ac:spMk id="282" creationId="{00000000-0000-0000-0000-000000000000}"/>
          </ac:spMkLst>
        </pc:spChg>
      </pc:sldChg>
      <pc:sldChg chg="modSp mod">
        <pc:chgData name="Sri S" userId="b38c52db0748a876" providerId="LiveId" clId="{1764971E-B147-4039-B3B2-7E0A399C11CF}" dt="2023-04-17T04:47:38.539" v="272" actId="27636"/>
        <pc:sldMkLst>
          <pc:docMk/>
          <pc:sldMk cId="0" sldId="274"/>
        </pc:sldMkLst>
        <pc:spChg chg="mod">
          <ac:chgData name="Sri S" userId="b38c52db0748a876" providerId="LiveId" clId="{1764971E-B147-4039-B3B2-7E0A399C11CF}" dt="2023-04-17T04:47:27.651" v="270" actId="255"/>
          <ac:spMkLst>
            <pc:docMk/>
            <pc:sldMk cId="0" sldId="274"/>
            <ac:spMk id="288" creationId="{00000000-0000-0000-0000-000000000000}"/>
          </ac:spMkLst>
        </pc:spChg>
        <pc:spChg chg="mod">
          <ac:chgData name="Sri S" userId="b38c52db0748a876" providerId="LiveId" clId="{1764971E-B147-4039-B3B2-7E0A399C11CF}" dt="2023-04-17T04:47:38.539" v="272" actId="27636"/>
          <ac:spMkLst>
            <pc:docMk/>
            <pc:sldMk cId="0" sldId="274"/>
            <ac:spMk id="289" creationId="{00000000-0000-0000-0000-000000000000}"/>
          </ac:spMkLst>
        </pc:spChg>
      </pc:sldChg>
      <pc:sldChg chg="addSp delSp modSp add mod ord">
        <pc:chgData name="Sri S" userId="b38c52db0748a876" providerId="LiveId" clId="{1764971E-B147-4039-B3B2-7E0A399C11CF}" dt="2023-04-17T05:03:46.470" v="712" actId="1076"/>
        <pc:sldMkLst>
          <pc:docMk/>
          <pc:sldMk cId="22487096" sldId="276"/>
        </pc:sldMkLst>
        <pc:spChg chg="add mod">
          <ac:chgData name="Sri S" userId="b38c52db0748a876" providerId="LiveId" clId="{1764971E-B147-4039-B3B2-7E0A399C11CF}" dt="2023-04-17T05:03:38.431" v="711" actId="1076"/>
          <ac:spMkLst>
            <pc:docMk/>
            <pc:sldMk cId="22487096" sldId="276"/>
            <ac:spMk id="2" creationId="{81ABE942-EB7B-E098-EC10-674EC133EC77}"/>
          </ac:spMkLst>
        </pc:spChg>
        <pc:spChg chg="add del mod">
          <ac:chgData name="Sri S" userId="b38c52db0748a876" providerId="LiveId" clId="{1764971E-B147-4039-B3B2-7E0A399C11CF}" dt="2023-04-17T05:02:56.468" v="709" actId="478"/>
          <ac:spMkLst>
            <pc:docMk/>
            <pc:sldMk cId="22487096" sldId="276"/>
            <ac:spMk id="4" creationId="{E47CAE75-BBFA-8A7D-F065-D4D35AD599E5}"/>
          </ac:spMkLst>
        </pc:spChg>
        <pc:spChg chg="mod">
          <ac:chgData name="Sri S" userId="b38c52db0748a876" providerId="LiveId" clId="{1764971E-B147-4039-B3B2-7E0A399C11CF}" dt="2023-04-17T05:03:46.470" v="712" actId="1076"/>
          <ac:spMkLst>
            <pc:docMk/>
            <pc:sldMk cId="22487096" sldId="276"/>
            <ac:spMk id="171" creationId="{00000000-0000-0000-0000-000000000000}"/>
          </ac:spMkLst>
        </pc:spChg>
        <pc:spChg chg="del mod">
          <ac:chgData name="Sri S" userId="b38c52db0748a876" providerId="LiveId" clId="{1764971E-B147-4039-B3B2-7E0A399C11CF}" dt="2023-04-17T05:02:18.416" v="701" actId="478"/>
          <ac:spMkLst>
            <pc:docMk/>
            <pc:sldMk cId="22487096" sldId="276"/>
            <ac:spMk id="17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e729ed37f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2e729ed37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f87997393_0_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f87997393_0_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2e729ed37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2e729ed37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2e729ed37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2e729ed37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f8799739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f8799739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f87997393_0_1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f87997393_0_1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f87997393_0_1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f87997393_0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f87997393_0_1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f87997393_0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e729ed37f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e729ed37f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813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2e729ed37f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2e729ed37f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f87997393_0_1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f87997393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96f5393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96f5393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f87997393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f87997393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2e729ed3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2e729ed3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2" name="Google Shape;132;p13"/>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0"/>
              </a:spcBef>
              <a:spcAft>
                <a:spcPts val="0"/>
              </a:spcAft>
              <a:buClr>
                <a:schemeClr val="dk1"/>
              </a:buClr>
              <a:buSzPts val="1100"/>
              <a:buChar char="○"/>
              <a:defRPr>
                <a:solidFill>
                  <a:schemeClr val="dk1"/>
                </a:solidFill>
              </a:defRPr>
            </a:lvl2pPr>
            <a:lvl3pPr marL="1371600" lvl="2" indent="-298450" rtl="0">
              <a:spcBef>
                <a:spcPts val="0"/>
              </a:spcBef>
              <a:spcAft>
                <a:spcPts val="0"/>
              </a:spcAft>
              <a:buClr>
                <a:schemeClr val="dk1"/>
              </a:buClr>
              <a:buSzPts val="1100"/>
              <a:buChar char="■"/>
              <a:defRPr>
                <a:solidFill>
                  <a:schemeClr val="dk1"/>
                </a:solidFill>
              </a:defRPr>
            </a:lvl3pPr>
            <a:lvl4pPr marL="1828800" lvl="3" indent="-298450" rtl="0">
              <a:spcBef>
                <a:spcPts val="0"/>
              </a:spcBef>
              <a:spcAft>
                <a:spcPts val="0"/>
              </a:spcAft>
              <a:buClr>
                <a:schemeClr val="dk1"/>
              </a:buClr>
              <a:buSzPts val="1100"/>
              <a:buChar char="●"/>
              <a:defRPr>
                <a:solidFill>
                  <a:schemeClr val="dk1"/>
                </a:solidFill>
              </a:defRPr>
            </a:lvl4pPr>
            <a:lvl5pPr marL="2286000" lvl="4" indent="-298450" rtl="0">
              <a:spcBef>
                <a:spcPts val="0"/>
              </a:spcBef>
              <a:spcAft>
                <a:spcPts val="0"/>
              </a:spcAft>
              <a:buClr>
                <a:schemeClr val="dk1"/>
              </a:buClr>
              <a:buSzPts val="1100"/>
              <a:buChar char="○"/>
              <a:defRPr>
                <a:solidFill>
                  <a:schemeClr val="dk1"/>
                </a:solidFill>
              </a:defRPr>
            </a:lvl5pPr>
            <a:lvl6pPr marL="2743200" lvl="5" indent="-298450" rtl="0">
              <a:spcBef>
                <a:spcPts val="0"/>
              </a:spcBef>
              <a:spcAft>
                <a:spcPts val="0"/>
              </a:spcAft>
              <a:buClr>
                <a:schemeClr val="dk1"/>
              </a:buClr>
              <a:buSzPts val="1100"/>
              <a:buChar char="■"/>
              <a:defRPr>
                <a:solidFill>
                  <a:schemeClr val="dk1"/>
                </a:solidFill>
              </a:defRPr>
            </a:lvl6pPr>
            <a:lvl7pPr marL="3200400" lvl="6" indent="-298450" rtl="0">
              <a:spcBef>
                <a:spcPts val="0"/>
              </a:spcBef>
              <a:spcAft>
                <a:spcPts val="0"/>
              </a:spcAft>
              <a:buClr>
                <a:schemeClr val="dk1"/>
              </a:buClr>
              <a:buSzPts val="1100"/>
              <a:buChar char="●"/>
              <a:defRPr>
                <a:solidFill>
                  <a:schemeClr val="dk1"/>
                </a:solidFill>
              </a:defRPr>
            </a:lvl7pPr>
            <a:lvl8pPr marL="3657600" lvl="7" indent="-298450" rtl="0">
              <a:spcBef>
                <a:spcPts val="0"/>
              </a:spcBef>
              <a:spcAft>
                <a:spcPts val="0"/>
              </a:spcAft>
              <a:buClr>
                <a:schemeClr val="dk1"/>
              </a:buClr>
              <a:buSzPts val="1100"/>
              <a:buChar char="○"/>
              <a:defRPr>
                <a:solidFill>
                  <a:schemeClr val="dk1"/>
                </a:solidFill>
              </a:defRPr>
            </a:lvl8pPr>
            <a:lvl9pPr marL="4114800" lvl="8" indent="-298450" rtl="0">
              <a:spcBef>
                <a:spcPts val="0"/>
              </a:spcBef>
              <a:spcAft>
                <a:spcPts val="0"/>
              </a:spcAft>
              <a:buClr>
                <a:schemeClr val="dk1"/>
              </a:buClr>
              <a:buSzPts val="1100"/>
              <a:buChar char="■"/>
              <a:defRPr>
                <a:solidFill>
                  <a:schemeClr val="dk1"/>
                </a:solidFill>
              </a:defRPr>
            </a:lvl9pPr>
          </a:lstStyle>
          <a:p>
            <a:endParaRPr/>
          </a:p>
        </p:txBody>
      </p:sp>
      <p:sp>
        <p:nvSpPr>
          <p:cNvPr id="134" name="Google Shape;134;p13">
            <a:hlinkClick r:id="" action="ppaction://noaction"/>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a:hlinkClick r:id="" action="ppaction://noaction"/>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a:hlinkClick r:id="" action="ppaction://noaction"/>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a:hlinkClick r:id="" action="ppaction://noaction"/>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3"/>
          <p:cNvGrpSpPr/>
          <p:nvPr/>
        </p:nvGrpSpPr>
        <p:grpSpPr>
          <a:xfrm>
            <a:off x="0" y="381001"/>
            <a:ext cx="1037850" cy="1016287"/>
            <a:chOff x="0" y="381001"/>
            <a:chExt cx="1037850" cy="1016287"/>
          </a:xfrm>
        </p:grpSpPr>
        <p:sp>
          <p:nvSpPr>
            <p:cNvPr id="139" name="Google Shape;139;p1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3"/>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2" name="Google Shape;14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45" name="Google Shape;145;p14"/>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a:hlinkClick r:id="" action="ppaction://noaction"/>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a:hlinkClick r:id="" action="ppaction://noaction"/>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a:hlinkClick r:id="" action="ppaction://noaction"/>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a:hlinkClick r:id="" action="ppaction://noaction"/>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14"/>
          <p:cNvGrpSpPr/>
          <p:nvPr/>
        </p:nvGrpSpPr>
        <p:grpSpPr>
          <a:xfrm>
            <a:off x="0" y="381001"/>
            <a:ext cx="1037850" cy="1016287"/>
            <a:chOff x="0" y="381001"/>
            <a:chExt cx="1037850" cy="1016287"/>
          </a:xfrm>
        </p:grpSpPr>
        <p:sp>
          <p:nvSpPr>
            <p:cNvPr id="151" name="Google Shape;151;p1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4"/>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54" name="Google Shape;15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5" name="Google Shape;155;p14"/>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0"/>
              </a:spcBef>
              <a:spcAft>
                <a:spcPts val="0"/>
              </a:spcAft>
              <a:buClr>
                <a:schemeClr val="dk1"/>
              </a:buClr>
              <a:buSzPts val="1100"/>
              <a:buChar char="○"/>
              <a:defRPr>
                <a:solidFill>
                  <a:schemeClr val="dk1"/>
                </a:solidFill>
              </a:defRPr>
            </a:lvl2pPr>
            <a:lvl3pPr marL="1371600" lvl="2" indent="-298450" rtl="0">
              <a:spcBef>
                <a:spcPts val="0"/>
              </a:spcBef>
              <a:spcAft>
                <a:spcPts val="0"/>
              </a:spcAft>
              <a:buClr>
                <a:schemeClr val="dk1"/>
              </a:buClr>
              <a:buSzPts val="1100"/>
              <a:buChar char="■"/>
              <a:defRPr>
                <a:solidFill>
                  <a:schemeClr val="dk1"/>
                </a:solidFill>
              </a:defRPr>
            </a:lvl3pPr>
            <a:lvl4pPr marL="1828800" lvl="3" indent="-298450" rtl="0">
              <a:spcBef>
                <a:spcPts val="0"/>
              </a:spcBef>
              <a:spcAft>
                <a:spcPts val="0"/>
              </a:spcAft>
              <a:buClr>
                <a:schemeClr val="dk1"/>
              </a:buClr>
              <a:buSzPts val="1100"/>
              <a:buChar char="●"/>
              <a:defRPr>
                <a:solidFill>
                  <a:schemeClr val="dk1"/>
                </a:solidFill>
              </a:defRPr>
            </a:lvl4pPr>
            <a:lvl5pPr marL="2286000" lvl="4" indent="-298450" rtl="0">
              <a:spcBef>
                <a:spcPts val="0"/>
              </a:spcBef>
              <a:spcAft>
                <a:spcPts val="0"/>
              </a:spcAft>
              <a:buClr>
                <a:schemeClr val="dk1"/>
              </a:buClr>
              <a:buSzPts val="1100"/>
              <a:buChar char="○"/>
              <a:defRPr>
                <a:solidFill>
                  <a:schemeClr val="dk1"/>
                </a:solidFill>
              </a:defRPr>
            </a:lvl5pPr>
            <a:lvl6pPr marL="2743200" lvl="5" indent="-298450" rtl="0">
              <a:spcBef>
                <a:spcPts val="0"/>
              </a:spcBef>
              <a:spcAft>
                <a:spcPts val="0"/>
              </a:spcAft>
              <a:buClr>
                <a:schemeClr val="dk1"/>
              </a:buClr>
              <a:buSzPts val="1100"/>
              <a:buChar char="■"/>
              <a:defRPr>
                <a:solidFill>
                  <a:schemeClr val="dk1"/>
                </a:solidFill>
              </a:defRPr>
            </a:lvl6pPr>
            <a:lvl7pPr marL="3200400" lvl="6" indent="-298450" rtl="0">
              <a:spcBef>
                <a:spcPts val="0"/>
              </a:spcBef>
              <a:spcAft>
                <a:spcPts val="0"/>
              </a:spcAft>
              <a:buClr>
                <a:schemeClr val="dk1"/>
              </a:buClr>
              <a:buSzPts val="1100"/>
              <a:buChar char="●"/>
              <a:defRPr>
                <a:solidFill>
                  <a:schemeClr val="dk1"/>
                </a:solidFill>
              </a:defRPr>
            </a:lvl7pPr>
            <a:lvl8pPr marL="3657600" lvl="7" indent="-298450" rtl="0">
              <a:spcBef>
                <a:spcPts val="0"/>
              </a:spcBef>
              <a:spcAft>
                <a:spcPts val="0"/>
              </a:spcAft>
              <a:buClr>
                <a:schemeClr val="dk1"/>
              </a:buClr>
              <a:buSzPts val="1100"/>
              <a:buChar char="○"/>
              <a:defRPr>
                <a:solidFill>
                  <a:schemeClr val="dk1"/>
                </a:solidFill>
              </a:defRPr>
            </a:lvl8pPr>
            <a:lvl9pPr marL="4114800" lvl="8" indent="-298450" rtl="0">
              <a:spcBef>
                <a:spcPts val="0"/>
              </a:spcBef>
              <a:spcAft>
                <a:spcPts val="0"/>
              </a:spcAft>
              <a:buClr>
                <a:schemeClr val="dk1"/>
              </a:buClr>
              <a:buSzPts val="1100"/>
              <a:buChar char="■"/>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rgbClr val="000000">
            <a:alpha val="46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7000"/>
            <a:lum/>
          </a:blip>
          <a:srcRect/>
          <a:stretch>
            <a:fillRect/>
          </a:stretch>
        </a:blipFill>
        <a:effectLst/>
      </p:bgPr>
    </p:bg>
    <p:spTree>
      <p:nvGrpSpPr>
        <p:cNvPr id="1" name="Shape 159"/>
        <p:cNvGrpSpPr/>
        <p:nvPr/>
      </p:nvGrpSpPr>
      <p:grpSpPr>
        <a:xfrm>
          <a:off x="0" y="0"/>
          <a:ext cx="0" cy="0"/>
          <a:chOff x="0" y="0"/>
          <a:chExt cx="0" cy="0"/>
        </a:xfrm>
      </p:grpSpPr>
      <p:sp>
        <p:nvSpPr>
          <p:cNvPr id="160" name="Google Shape;160;p15"/>
          <p:cNvSpPr txBox="1"/>
          <p:nvPr/>
        </p:nvSpPr>
        <p:spPr>
          <a:xfrm>
            <a:off x="1052350" y="110200"/>
            <a:ext cx="7219200" cy="1306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300" b="1" dirty="0">
                <a:solidFill>
                  <a:srgbClr val="00267D"/>
                </a:solidFill>
                <a:latin typeface="Times New Roman"/>
                <a:ea typeface="Times New Roman"/>
                <a:cs typeface="Times New Roman"/>
                <a:sym typeface="Times New Roman"/>
              </a:rPr>
              <a:t>K.RAMAKRISHNAN COLLEGE OF ENGINEERING                           </a:t>
            </a:r>
            <a:r>
              <a:rPr lang="en-GB" sz="2300" b="1" dirty="0">
                <a:solidFill>
                  <a:srgbClr val="C00000"/>
                </a:solidFill>
                <a:latin typeface="Times New Roman"/>
                <a:ea typeface="Times New Roman"/>
                <a:cs typeface="Times New Roman"/>
                <a:sym typeface="Times New Roman"/>
              </a:rPr>
              <a:t>(AUTONOMOUS)</a:t>
            </a:r>
            <a:endParaRPr sz="2300" b="1" dirty="0">
              <a:solidFill>
                <a:srgbClr val="C00000"/>
              </a:solidFill>
              <a:latin typeface="Times New Roman"/>
              <a:ea typeface="Times New Roman"/>
              <a:cs typeface="Times New Roman"/>
              <a:sym typeface="Times New Roman"/>
            </a:endParaRPr>
          </a:p>
          <a:p>
            <a:pPr marL="0" lvl="0" indent="0" algn="l" rtl="0">
              <a:spcBef>
                <a:spcPts val="0"/>
              </a:spcBef>
              <a:spcAft>
                <a:spcPts val="0"/>
              </a:spcAft>
              <a:buNone/>
            </a:pPr>
            <a:endParaRPr sz="2000" dirty="0">
              <a:latin typeface="Times New Roman"/>
              <a:ea typeface="Times New Roman"/>
              <a:cs typeface="Times New Roman"/>
              <a:sym typeface="Times New Roman"/>
            </a:endParaRPr>
          </a:p>
        </p:txBody>
      </p:sp>
      <p:sp>
        <p:nvSpPr>
          <p:cNvPr id="161" name="Google Shape;161;p15"/>
          <p:cNvSpPr txBox="1"/>
          <p:nvPr/>
        </p:nvSpPr>
        <p:spPr>
          <a:xfrm>
            <a:off x="554900" y="2870425"/>
            <a:ext cx="3649500" cy="1714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b="1">
                <a:latin typeface="Times New Roman"/>
                <a:ea typeface="Times New Roman"/>
                <a:cs typeface="Times New Roman"/>
                <a:sym typeface="Times New Roman"/>
              </a:rPr>
              <a:t>Team Members</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b="1">
                <a:latin typeface="Times New Roman"/>
                <a:ea typeface="Times New Roman"/>
                <a:cs typeface="Times New Roman"/>
                <a:sym typeface="Times New Roman"/>
              </a:rPr>
              <a:t>811519105001 ABINAYA RS</a:t>
            </a:r>
            <a:endParaRPr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b="1">
                <a:latin typeface="Times New Roman"/>
                <a:ea typeface="Times New Roman"/>
                <a:cs typeface="Times New Roman"/>
                <a:sym typeface="Times New Roman"/>
              </a:rPr>
              <a:t>811519105002 AGALYA V</a:t>
            </a:r>
            <a:endParaRPr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b="1">
                <a:latin typeface="Times New Roman"/>
                <a:ea typeface="Times New Roman"/>
                <a:cs typeface="Times New Roman"/>
                <a:sym typeface="Times New Roman"/>
              </a:rPr>
              <a:t>811519105029 NELSHINI P</a:t>
            </a:r>
            <a:endParaRPr b="1">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b="1">
                <a:latin typeface="Times New Roman"/>
                <a:ea typeface="Times New Roman"/>
                <a:cs typeface="Times New Roman"/>
                <a:sym typeface="Times New Roman"/>
              </a:rPr>
              <a:t>811519105038 PRIYADHARSHINI M</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62" name="Google Shape;162;p15"/>
          <p:cNvSpPr txBox="1"/>
          <p:nvPr/>
        </p:nvSpPr>
        <p:spPr>
          <a:xfrm>
            <a:off x="4460525" y="2809750"/>
            <a:ext cx="4503300" cy="1962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dirty="0">
                <a:latin typeface="Times New Roman"/>
                <a:ea typeface="Times New Roman"/>
                <a:cs typeface="Times New Roman"/>
                <a:sym typeface="Times New Roman"/>
              </a:rPr>
              <a:t>Under the guidance of</a:t>
            </a:r>
            <a:endParaRPr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GB" b="1" dirty="0" err="1">
                <a:latin typeface="Times New Roman"/>
                <a:ea typeface="Times New Roman"/>
                <a:cs typeface="Times New Roman"/>
                <a:sym typeface="Times New Roman"/>
              </a:rPr>
              <a:t>Mr.G.GABRIEL</a:t>
            </a:r>
            <a:r>
              <a:rPr lang="en-GB" b="1" dirty="0">
                <a:latin typeface="Times New Roman"/>
                <a:ea typeface="Times New Roman"/>
                <a:cs typeface="Times New Roman"/>
                <a:sym typeface="Times New Roman"/>
              </a:rPr>
              <a:t> SANTHOSH KUMAR  M.E.,(Ph.D.,)</a:t>
            </a:r>
            <a:endParaRPr b="1"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b="1" dirty="0">
                <a:latin typeface="Times New Roman"/>
                <a:ea typeface="Times New Roman"/>
                <a:cs typeface="Times New Roman"/>
                <a:sym typeface="Times New Roman"/>
              </a:rPr>
              <a:t>Assistant Professor</a:t>
            </a:r>
            <a:endParaRPr b="1"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b="1" dirty="0">
                <a:latin typeface="Times New Roman"/>
                <a:ea typeface="Times New Roman"/>
                <a:cs typeface="Times New Roman"/>
                <a:sym typeface="Times New Roman"/>
              </a:rPr>
              <a:t>Electrical  and  Electronics  Engineering</a:t>
            </a:r>
            <a:endParaRPr b="1"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dirty="0">
                <a:latin typeface="Times New Roman"/>
                <a:ea typeface="Times New Roman"/>
                <a:cs typeface="Times New Roman"/>
                <a:sym typeface="Times New Roman"/>
              </a:rPr>
              <a:t>K. Ramakrishnan College of Engineering,</a:t>
            </a:r>
            <a:endParaRPr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dirty="0">
                <a:latin typeface="Times New Roman"/>
                <a:ea typeface="Times New Roman"/>
                <a:cs typeface="Times New Roman"/>
                <a:sym typeface="Times New Roman"/>
              </a:rPr>
              <a:t>An Autonomous Institution</a:t>
            </a:r>
            <a:endParaRPr dirty="0">
              <a:latin typeface="Times New Roman"/>
              <a:ea typeface="Times New Roman"/>
              <a:cs typeface="Times New Roman"/>
              <a:sym typeface="Times New Roman"/>
            </a:endParaRPr>
          </a:p>
          <a:p>
            <a:pPr marL="0" lvl="0" indent="0" algn="l" rtl="0">
              <a:spcBef>
                <a:spcPts val="0"/>
              </a:spcBef>
              <a:spcAft>
                <a:spcPts val="0"/>
              </a:spcAft>
              <a:buNone/>
            </a:pPr>
            <a:r>
              <a:rPr lang="en-GB" dirty="0" err="1">
                <a:latin typeface="Times New Roman"/>
                <a:ea typeface="Times New Roman"/>
                <a:cs typeface="Times New Roman"/>
                <a:sym typeface="Times New Roman"/>
              </a:rPr>
              <a:t>Samayapuram</a:t>
            </a:r>
            <a:r>
              <a:rPr lang="en-GB" dirty="0">
                <a:latin typeface="Times New Roman"/>
                <a:ea typeface="Times New Roman"/>
                <a:cs typeface="Times New Roman"/>
                <a:sym typeface="Times New Roman"/>
              </a:rPr>
              <a:t>, Tiruchirappalli – 621 112</a:t>
            </a:r>
            <a:endParaRPr dirty="0">
              <a:latin typeface="Times New Roman"/>
              <a:ea typeface="Times New Roman"/>
              <a:cs typeface="Times New Roman"/>
              <a:sym typeface="Times New Roman"/>
            </a:endParaRPr>
          </a:p>
        </p:txBody>
      </p:sp>
      <p:pic>
        <p:nvPicPr>
          <p:cNvPr id="163" name="Google Shape;163;p15"/>
          <p:cNvPicPr preferRelativeResize="0"/>
          <p:nvPr/>
        </p:nvPicPr>
        <p:blipFill>
          <a:blip r:embed="rId4">
            <a:alphaModFix/>
          </a:blip>
          <a:stretch>
            <a:fillRect/>
          </a:stretch>
        </p:blipFill>
        <p:spPr>
          <a:xfrm>
            <a:off x="0" y="0"/>
            <a:ext cx="1028638" cy="886950"/>
          </a:xfrm>
          <a:prstGeom prst="rect">
            <a:avLst/>
          </a:prstGeom>
          <a:noFill/>
          <a:ln>
            <a:noFill/>
          </a:ln>
        </p:spPr>
      </p:pic>
      <p:pic>
        <p:nvPicPr>
          <p:cNvPr id="164" name="Google Shape;164;p15"/>
          <p:cNvPicPr preferRelativeResize="0"/>
          <p:nvPr/>
        </p:nvPicPr>
        <p:blipFill>
          <a:blip r:embed="rId5">
            <a:alphaModFix/>
          </a:blip>
          <a:stretch>
            <a:fillRect/>
          </a:stretch>
        </p:blipFill>
        <p:spPr>
          <a:xfrm>
            <a:off x="8173675" y="-35975"/>
            <a:ext cx="999200" cy="886940"/>
          </a:xfrm>
          <a:prstGeom prst="rect">
            <a:avLst/>
          </a:prstGeom>
          <a:noFill/>
          <a:ln>
            <a:noFill/>
          </a:ln>
        </p:spPr>
      </p:pic>
      <p:sp>
        <p:nvSpPr>
          <p:cNvPr id="165" name="Google Shape;165;p15"/>
          <p:cNvSpPr txBox="1"/>
          <p:nvPr/>
        </p:nvSpPr>
        <p:spPr>
          <a:xfrm>
            <a:off x="1121650" y="1309775"/>
            <a:ext cx="70806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latin typeface="Times New Roman"/>
                <a:ea typeface="Times New Roman"/>
                <a:cs typeface="Times New Roman"/>
                <a:sym typeface="Times New Roman"/>
              </a:rPr>
              <a:t>DESIGN AND DEVELOPMENT OF COMBINED BATTERY CHARGING AND SWAPPING INFRASTRUCTURE FOR FUTURE EVs ENABLED WITH G2V &amp; V2G OPERATION</a:t>
            </a:r>
            <a:endParaRPr sz="1800" b="1">
              <a:latin typeface="Times New Roman"/>
              <a:ea typeface="Times New Roman"/>
              <a:cs typeface="Times New Roman"/>
              <a:sym typeface="Times New Roman"/>
            </a:endParaRPr>
          </a:p>
        </p:txBody>
      </p:sp>
      <p:sp>
        <p:nvSpPr>
          <p:cNvPr id="166" name="Google Shape;166;p15"/>
          <p:cNvSpPr txBox="1"/>
          <p:nvPr/>
        </p:nvSpPr>
        <p:spPr>
          <a:xfrm>
            <a:off x="3381675" y="2352113"/>
            <a:ext cx="2816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Times New Roman"/>
                <a:ea typeface="Times New Roman"/>
                <a:cs typeface="Times New Roman"/>
                <a:sym typeface="Times New Roman"/>
              </a:rPr>
              <a:t>EE8811-MAIN PROJECT</a:t>
            </a:r>
            <a:endParaRPr sz="16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34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txBox="1">
            <a:spLocks noGrp="1"/>
          </p:cNvSpPr>
          <p:nvPr>
            <p:ph type="body" idx="1"/>
          </p:nvPr>
        </p:nvSpPr>
        <p:spPr>
          <a:xfrm>
            <a:off x="1221850" y="282892"/>
            <a:ext cx="7557940" cy="7836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1200"/>
              </a:spcAft>
              <a:buNone/>
            </a:pPr>
            <a:r>
              <a:rPr lang="en-GB" sz="1600" b="1" dirty="0">
                <a:solidFill>
                  <a:schemeClr val="dk1"/>
                </a:solidFill>
                <a:latin typeface="Times New Roman"/>
                <a:ea typeface="Times New Roman"/>
                <a:cs typeface="Times New Roman"/>
                <a:sym typeface="Times New Roman"/>
              </a:rPr>
              <a:t>DEVELOPMENT OF COMBINED BATTERY CHARGING AND SWAPPING INFRASTRUCTURE </a:t>
            </a:r>
            <a:endParaRPr sz="1600" b="1" dirty="0">
              <a:solidFill>
                <a:schemeClr val="dk1"/>
              </a:solidFill>
              <a:latin typeface="Times New Roman"/>
              <a:ea typeface="Times New Roman"/>
              <a:cs typeface="Times New Roman"/>
              <a:sym typeface="Times New Roman"/>
            </a:endParaRPr>
          </a:p>
        </p:txBody>
      </p:sp>
      <p:sp>
        <p:nvSpPr>
          <p:cNvPr id="224" name="Google Shape;224;p23"/>
          <p:cNvSpPr txBox="1"/>
          <p:nvPr/>
        </p:nvSpPr>
        <p:spPr>
          <a:xfrm>
            <a:off x="3543518" y="1066492"/>
            <a:ext cx="2307092"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latin typeface="Times New Roman"/>
                <a:ea typeface="Times New Roman"/>
                <a:cs typeface="Times New Roman"/>
                <a:sym typeface="Times New Roman"/>
              </a:rPr>
              <a:t>CIRCUIT DIAGRAM</a:t>
            </a:r>
            <a:endParaRPr sz="16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1DE86EF2-DD88-CA1C-E08F-56D6B2217995}"/>
              </a:ext>
            </a:extLst>
          </p:cNvPr>
          <p:cNvPicPr>
            <a:picLocks noChangeAspect="1"/>
          </p:cNvPicPr>
          <p:nvPr/>
        </p:nvPicPr>
        <p:blipFill>
          <a:blip r:embed="rId3"/>
          <a:stretch>
            <a:fillRect/>
          </a:stretch>
        </p:blipFill>
        <p:spPr>
          <a:xfrm>
            <a:off x="1503337" y="1499003"/>
            <a:ext cx="6509288" cy="34549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4"/>
          <p:cNvSpPr txBox="1"/>
          <p:nvPr/>
        </p:nvSpPr>
        <p:spPr>
          <a:xfrm>
            <a:off x="1107265" y="468750"/>
            <a:ext cx="4297800" cy="394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600" b="1" dirty="0">
                <a:solidFill>
                  <a:schemeClr val="dk1"/>
                </a:solidFill>
                <a:latin typeface="Times New Roman"/>
                <a:ea typeface="Times New Roman"/>
                <a:cs typeface="Times New Roman"/>
                <a:sym typeface="Times New Roman"/>
              </a:rPr>
              <a:t>HARDWARE REQUIREMENTS</a:t>
            </a:r>
            <a:endParaRPr sz="16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Power supply</a:t>
            </a: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Solar panel</a:t>
            </a: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Transformer</a:t>
            </a: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DC-DC converter</a:t>
            </a: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AC-AC converter</a:t>
            </a: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Sensor</a:t>
            </a: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Microcontroller ESP32</a:t>
            </a: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Battery</a:t>
            </a: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Relay</a:t>
            </a: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LCD display</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600" b="1" dirty="0">
                <a:solidFill>
                  <a:schemeClr val="dk1"/>
                </a:solidFill>
                <a:latin typeface="Times New Roman"/>
                <a:ea typeface="Times New Roman"/>
                <a:cs typeface="Times New Roman"/>
                <a:sym typeface="Times New Roman"/>
              </a:rPr>
              <a:t>SOFTWARE REQUIREMENTS</a:t>
            </a:r>
            <a:endParaRPr sz="16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600" b="1" dirty="0">
                <a:solidFill>
                  <a:schemeClr val="dk1"/>
                </a:solidFill>
                <a:latin typeface="Times New Roman"/>
                <a:ea typeface="Times New Roman"/>
                <a:cs typeface="Times New Roman"/>
                <a:sym typeface="Times New Roman"/>
              </a:rPr>
              <a:t> </a:t>
            </a:r>
            <a:endParaRPr sz="1600" b="1"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Arduino IDE</a:t>
            </a:r>
            <a:endParaRPr dirty="0">
              <a:solidFill>
                <a:schemeClr val="dk1"/>
              </a:solidFill>
              <a:latin typeface="Times New Roman"/>
              <a:ea typeface="Times New Roman"/>
              <a:cs typeface="Times New Roman"/>
              <a:sym typeface="Times New Roman"/>
            </a:endParaRPr>
          </a:p>
        </p:txBody>
      </p:sp>
      <p:pic>
        <p:nvPicPr>
          <p:cNvPr id="2" name="image20.jpg" descr="Omatom Power ESP-32 CP2102 Nodemcu Based On Esp8266, For Industrial, | ID:  20719338973">
            <a:extLst>
              <a:ext uri="{FF2B5EF4-FFF2-40B4-BE49-F238E27FC236}">
                <a16:creationId xmlns:a16="http://schemas.microsoft.com/office/drawing/2014/main" id="{BFF7BFC7-A6E0-86D1-21A0-EF62FA7BBE12}"/>
              </a:ext>
            </a:extLst>
          </p:cNvPr>
          <p:cNvPicPr/>
          <p:nvPr/>
        </p:nvPicPr>
        <p:blipFill>
          <a:blip r:embed="rId3"/>
          <a:srcRect/>
          <a:stretch>
            <a:fillRect/>
          </a:stretch>
        </p:blipFill>
        <p:spPr>
          <a:xfrm>
            <a:off x="4889694" y="578214"/>
            <a:ext cx="1317377" cy="1537305"/>
          </a:xfrm>
          <a:prstGeom prst="rect">
            <a:avLst/>
          </a:prstGeom>
          <a:ln/>
        </p:spPr>
      </p:pic>
      <p:pic>
        <p:nvPicPr>
          <p:cNvPr id="3" name="image42.png">
            <a:extLst>
              <a:ext uri="{FF2B5EF4-FFF2-40B4-BE49-F238E27FC236}">
                <a16:creationId xmlns:a16="http://schemas.microsoft.com/office/drawing/2014/main" id="{D964C88B-1137-E269-25BE-C4D945D95715}"/>
              </a:ext>
            </a:extLst>
          </p:cNvPr>
          <p:cNvPicPr/>
          <p:nvPr/>
        </p:nvPicPr>
        <p:blipFill>
          <a:blip r:embed="rId4"/>
          <a:srcRect/>
          <a:stretch>
            <a:fillRect/>
          </a:stretch>
        </p:blipFill>
        <p:spPr>
          <a:xfrm>
            <a:off x="4885023" y="2115519"/>
            <a:ext cx="3042382" cy="1371600"/>
          </a:xfrm>
          <a:prstGeom prst="rect">
            <a:avLst/>
          </a:prstGeom>
          <a:ln/>
        </p:spPr>
      </p:pic>
      <p:pic>
        <p:nvPicPr>
          <p:cNvPr id="4" name="image10.png">
            <a:extLst>
              <a:ext uri="{FF2B5EF4-FFF2-40B4-BE49-F238E27FC236}">
                <a16:creationId xmlns:a16="http://schemas.microsoft.com/office/drawing/2014/main" id="{2B6E2B8C-F207-649F-E244-CEDB93802A5E}"/>
              </a:ext>
            </a:extLst>
          </p:cNvPr>
          <p:cNvPicPr/>
          <p:nvPr/>
        </p:nvPicPr>
        <p:blipFill>
          <a:blip r:embed="rId5"/>
          <a:srcRect/>
          <a:stretch>
            <a:fillRect/>
          </a:stretch>
        </p:blipFill>
        <p:spPr>
          <a:xfrm>
            <a:off x="6207093" y="578214"/>
            <a:ext cx="1720312" cy="1537305"/>
          </a:xfrm>
          <a:prstGeom prst="rect">
            <a:avLst/>
          </a:prstGeom>
          <a:ln/>
        </p:spPr>
      </p:pic>
      <p:pic>
        <p:nvPicPr>
          <p:cNvPr id="5" name="image11.jpg" descr="Mond Vordertyp Taube 18650 li ion battery vs aa gebraucht Abfluss Schäfer">
            <a:extLst>
              <a:ext uri="{FF2B5EF4-FFF2-40B4-BE49-F238E27FC236}">
                <a16:creationId xmlns:a16="http://schemas.microsoft.com/office/drawing/2014/main" id="{561887FD-3F94-4ADE-EA5E-60C10613E498}"/>
              </a:ext>
            </a:extLst>
          </p:cNvPr>
          <p:cNvPicPr/>
          <p:nvPr/>
        </p:nvPicPr>
        <p:blipFill>
          <a:blip r:embed="rId6"/>
          <a:srcRect/>
          <a:stretch>
            <a:fillRect/>
          </a:stretch>
        </p:blipFill>
        <p:spPr>
          <a:xfrm>
            <a:off x="4885024" y="3487120"/>
            <a:ext cx="1720312" cy="1537304"/>
          </a:xfrm>
          <a:prstGeom prst="rect">
            <a:avLst/>
          </a:prstGeom>
          <a:ln/>
        </p:spPr>
      </p:pic>
      <p:pic>
        <p:nvPicPr>
          <p:cNvPr id="6" name="image12.png">
            <a:extLst>
              <a:ext uri="{FF2B5EF4-FFF2-40B4-BE49-F238E27FC236}">
                <a16:creationId xmlns:a16="http://schemas.microsoft.com/office/drawing/2014/main" id="{EFA9C2A5-C955-9D5A-C73C-568DAB2FD9CA}"/>
              </a:ext>
            </a:extLst>
          </p:cNvPr>
          <p:cNvPicPr/>
          <p:nvPr/>
        </p:nvPicPr>
        <p:blipFill>
          <a:blip r:embed="rId7"/>
          <a:srcRect/>
          <a:stretch>
            <a:fillRect/>
          </a:stretch>
        </p:blipFill>
        <p:spPr>
          <a:xfrm>
            <a:off x="6605336" y="3487119"/>
            <a:ext cx="1267803" cy="1537305"/>
          </a:xfrm>
          <a:prstGeom prst="rect">
            <a:avLst/>
          </a:prstGeo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txBox="1">
            <a:spLocks noGrp="1"/>
          </p:cNvSpPr>
          <p:nvPr>
            <p:ph type="title"/>
          </p:nvPr>
        </p:nvSpPr>
        <p:spPr>
          <a:xfrm>
            <a:off x="1089475" y="166850"/>
            <a:ext cx="6764400" cy="1493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600" b="1" dirty="0">
                <a:solidFill>
                  <a:schemeClr val="dk1"/>
                </a:solidFill>
                <a:latin typeface="Times New Roman"/>
                <a:ea typeface="Times New Roman"/>
                <a:cs typeface="Times New Roman"/>
                <a:sym typeface="Times New Roman"/>
              </a:rPr>
              <a:t>OVERVIEW OPERATION OF COMBINED BATTERY CHARGING AND SWAPPING FOR EVs ENABLED G2V AND V2G OPERATION</a:t>
            </a:r>
            <a:endParaRPr sz="1600" b="1" dirty="0">
              <a:solidFill>
                <a:schemeClr val="dk1"/>
              </a:solidFill>
              <a:latin typeface="Times New Roman"/>
              <a:ea typeface="Times New Roman"/>
              <a:cs typeface="Times New Roman"/>
              <a:sym typeface="Times New Roman"/>
            </a:endParaRPr>
          </a:p>
        </p:txBody>
      </p:sp>
      <p:sp>
        <p:nvSpPr>
          <p:cNvPr id="235" name="Google Shape;235;p25"/>
          <p:cNvSpPr txBox="1">
            <a:spLocks noGrp="1"/>
          </p:cNvSpPr>
          <p:nvPr>
            <p:ph type="body" idx="1"/>
          </p:nvPr>
        </p:nvSpPr>
        <p:spPr>
          <a:xfrm>
            <a:off x="1089475" y="1410808"/>
            <a:ext cx="7223700" cy="2951966"/>
          </a:xfrm>
          <a:prstGeom prst="rect">
            <a:avLst/>
          </a:prstGeom>
        </p:spPr>
        <p:txBody>
          <a:bodyPr spcFirstLastPara="1" wrap="square" lIns="91425" tIns="91425" rIns="91425" bIns="91425" anchor="t" anchorCtr="0">
            <a:normAutofit fontScale="47500" lnSpcReduction="20000"/>
          </a:bodyPr>
          <a:lstStyle/>
          <a:p>
            <a:pPr marL="0" lvl="0" indent="0" algn="just" rtl="0">
              <a:lnSpc>
                <a:spcPct val="170000"/>
              </a:lnSpc>
              <a:spcBef>
                <a:spcPts val="600"/>
              </a:spcBef>
              <a:spcAft>
                <a:spcPts val="0"/>
              </a:spcAft>
              <a:buNone/>
            </a:pPr>
            <a:r>
              <a:rPr lang="en-GB" sz="2900" b="1" dirty="0">
                <a:solidFill>
                  <a:srgbClr val="000000"/>
                </a:solidFill>
                <a:latin typeface="Times New Roman"/>
                <a:ea typeface="Times New Roman"/>
                <a:cs typeface="Times New Roman"/>
                <a:sym typeface="Times New Roman"/>
              </a:rPr>
              <a:t>STEP 1:</a:t>
            </a:r>
            <a:r>
              <a:rPr lang="en-GB" sz="2900" dirty="0">
                <a:solidFill>
                  <a:srgbClr val="000000"/>
                </a:solidFill>
                <a:latin typeface="Times New Roman"/>
                <a:ea typeface="Times New Roman"/>
                <a:cs typeface="Times New Roman"/>
                <a:sym typeface="Times New Roman"/>
              </a:rPr>
              <a:t> The solar panel generates renewable energy </a:t>
            </a:r>
            <a:endParaRPr sz="2900" dirty="0">
              <a:solidFill>
                <a:srgbClr val="000000"/>
              </a:solidFill>
              <a:latin typeface="Times New Roman"/>
              <a:ea typeface="Times New Roman"/>
              <a:cs typeface="Times New Roman"/>
              <a:sym typeface="Times New Roman"/>
            </a:endParaRPr>
          </a:p>
          <a:p>
            <a:pPr marL="0" lvl="0" indent="0" algn="just" rtl="0">
              <a:lnSpc>
                <a:spcPct val="170000"/>
              </a:lnSpc>
              <a:spcBef>
                <a:spcPts val="600"/>
              </a:spcBef>
              <a:spcAft>
                <a:spcPts val="0"/>
              </a:spcAft>
              <a:buNone/>
            </a:pPr>
            <a:r>
              <a:rPr lang="en-GB" sz="2900" b="1" dirty="0">
                <a:solidFill>
                  <a:srgbClr val="000000"/>
                </a:solidFill>
                <a:latin typeface="Times New Roman"/>
                <a:ea typeface="Times New Roman"/>
                <a:cs typeface="Times New Roman"/>
                <a:sym typeface="Times New Roman"/>
              </a:rPr>
              <a:t>STEP</a:t>
            </a:r>
            <a:r>
              <a:rPr lang="en-GB" sz="2900" dirty="0">
                <a:solidFill>
                  <a:srgbClr val="000000"/>
                </a:solidFill>
                <a:latin typeface="Times New Roman"/>
                <a:ea typeface="Times New Roman"/>
                <a:cs typeface="Times New Roman"/>
                <a:sym typeface="Times New Roman"/>
              </a:rPr>
              <a:t> </a:t>
            </a:r>
            <a:r>
              <a:rPr lang="en-GB" sz="2900" b="1" dirty="0">
                <a:solidFill>
                  <a:srgbClr val="000000"/>
                </a:solidFill>
                <a:latin typeface="Times New Roman"/>
                <a:ea typeface="Times New Roman"/>
                <a:cs typeface="Times New Roman"/>
                <a:sym typeface="Times New Roman"/>
              </a:rPr>
              <a:t>2:</a:t>
            </a:r>
            <a:r>
              <a:rPr lang="en-GB" sz="2900" dirty="0">
                <a:solidFill>
                  <a:srgbClr val="000000"/>
                </a:solidFill>
                <a:latin typeface="Times New Roman"/>
                <a:ea typeface="Times New Roman"/>
                <a:cs typeface="Times New Roman"/>
                <a:sym typeface="Times New Roman"/>
              </a:rPr>
              <a:t>  The grid system supplements the charging infrastructure </a:t>
            </a:r>
            <a:endParaRPr sz="2900" dirty="0">
              <a:solidFill>
                <a:srgbClr val="000000"/>
              </a:solidFill>
              <a:latin typeface="Times New Roman"/>
              <a:ea typeface="Times New Roman"/>
              <a:cs typeface="Times New Roman"/>
              <a:sym typeface="Times New Roman"/>
            </a:endParaRPr>
          </a:p>
          <a:p>
            <a:pPr marL="0" lvl="0" indent="0" algn="just" rtl="0">
              <a:lnSpc>
                <a:spcPct val="170000"/>
              </a:lnSpc>
              <a:spcBef>
                <a:spcPts val="600"/>
              </a:spcBef>
              <a:spcAft>
                <a:spcPts val="0"/>
              </a:spcAft>
              <a:buNone/>
            </a:pPr>
            <a:r>
              <a:rPr lang="en-GB" sz="2900" b="1" dirty="0">
                <a:solidFill>
                  <a:srgbClr val="000000"/>
                </a:solidFill>
                <a:latin typeface="Times New Roman"/>
                <a:ea typeface="Times New Roman"/>
                <a:cs typeface="Times New Roman"/>
                <a:sym typeface="Times New Roman"/>
              </a:rPr>
              <a:t>STEP</a:t>
            </a:r>
            <a:r>
              <a:rPr lang="en-GB" sz="2900" dirty="0">
                <a:solidFill>
                  <a:srgbClr val="000000"/>
                </a:solidFill>
                <a:latin typeface="Times New Roman"/>
                <a:ea typeface="Times New Roman"/>
                <a:cs typeface="Times New Roman"/>
                <a:sym typeface="Times New Roman"/>
              </a:rPr>
              <a:t> </a:t>
            </a:r>
            <a:r>
              <a:rPr lang="en-GB" sz="2900" b="1" dirty="0">
                <a:solidFill>
                  <a:srgbClr val="000000"/>
                </a:solidFill>
                <a:latin typeface="Times New Roman"/>
                <a:ea typeface="Times New Roman"/>
                <a:cs typeface="Times New Roman"/>
                <a:sym typeface="Times New Roman"/>
              </a:rPr>
              <a:t>3: </a:t>
            </a:r>
            <a:r>
              <a:rPr lang="en-GB" sz="2900" dirty="0">
                <a:solidFill>
                  <a:srgbClr val="000000"/>
                </a:solidFill>
                <a:latin typeface="Times New Roman"/>
                <a:ea typeface="Times New Roman"/>
                <a:cs typeface="Times New Roman"/>
                <a:sym typeface="Times New Roman"/>
              </a:rPr>
              <a:t>The power obtained from the grid is stepped down using a step down transformer.</a:t>
            </a:r>
            <a:endParaRPr sz="2900" dirty="0">
              <a:solidFill>
                <a:srgbClr val="000000"/>
              </a:solidFill>
              <a:latin typeface="Times New Roman"/>
              <a:ea typeface="Times New Roman"/>
              <a:cs typeface="Times New Roman"/>
              <a:sym typeface="Times New Roman"/>
            </a:endParaRPr>
          </a:p>
          <a:p>
            <a:pPr marL="0" lvl="0" indent="0" algn="just" rtl="0">
              <a:lnSpc>
                <a:spcPct val="170000"/>
              </a:lnSpc>
              <a:spcBef>
                <a:spcPts val="600"/>
              </a:spcBef>
              <a:spcAft>
                <a:spcPts val="0"/>
              </a:spcAft>
              <a:buNone/>
            </a:pPr>
            <a:r>
              <a:rPr lang="en-GB" sz="2900" b="1" dirty="0">
                <a:solidFill>
                  <a:srgbClr val="000000"/>
                </a:solidFill>
                <a:latin typeface="Times New Roman"/>
                <a:ea typeface="Times New Roman"/>
                <a:cs typeface="Times New Roman"/>
                <a:sym typeface="Times New Roman"/>
              </a:rPr>
              <a:t>STEP 4: </a:t>
            </a:r>
            <a:r>
              <a:rPr lang="en-GB" sz="2900" dirty="0">
                <a:solidFill>
                  <a:srgbClr val="000000"/>
                </a:solidFill>
                <a:latin typeface="Times New Roman"/>
                <a:ea typeface="Times New Roman"/>
                <a:cs typeface="Times New Roman"/>
                <a:sym typeface="Times New Roman"/>
              </a:rPr>
              <a:t> From step down transformer it moves to AC-DC converter. </a:t>
            </a:r>
            <a:endParaRPr sz="2900" dirty="0">
              <a:solidFill>
                <a:srgbClr val="000000"/>
              </a:solidFill>
              <a:latin typeface="Times New Roman"/>
              <a:ea typeface="Times New Roman"/>
              <a:cs typeface="Times New Roman"/>
              <a:sym typeface="Times New Roman"/>
            </a:endParaRPr>
          </a:p>
          <a:p>
            <a:pPr marL="0" lvl="0" indent="0" algn="just" rtl="0">
              <a:lnSpc>
                <a:spcPct val="170000"/>
              </a:lnSpc>
              <a:spcBef>
                <a:spcPts val="600"/>
              </a:spcBef>
              <a:spcAft>
                <a:spcPts val="0"/>
              </a:spcAft>
              <a:buNone/>
            </a:pPr>
            <a:r>
              <a:rPr lang="en-GB" sz="2900" b="1" dirty="0">
                <a:solidFill>
                  <a:srgbClr val="000000"/>
                </a:solidFill>
                <a:latin typeface="Times New Roman"/>
                <a:ea typeface="Times New Roman"/>
                <a:cs typeface="Times New Roman"/>
                <a:sym typeface="Times New Roman"/>
              </a:rPr>
              <a:t>STEP</a:t>
            </a:r>
            <a:r>
              <a:rPr lang="en-GB" sz="2900" dirty="0">
                <a:solidFill>
                  <a:srgbClr val="000000"/>
                </a:solidFill>
                <a:latin typeface="Times New Roman"/>
                <a:ea typeface="Times New Roman"/>
                <a:cs typeface="Times New Roman"/>
                <a:sym typeface="Times New Roman"/>
              </a:rPr>
              <a:t> </a:t>
            </a:r>
            <a:r>
              <a:rPr lang="en-GB" sz="2900" b="1" dirty="0">
                <a:solidFill>
                  <a:srgbClr val="000000"/>
                </a:solidFill>
                <a:latin typeface="Times New Roman"/>
                <a:ea typeface="Times New Roman"/>
                <a:cs typeface="Times New Roman"/>
                <a:sym typeface="Times New Roman"/>
              </a:rPr>
              <a:t>5: </a:t>
            </a:r>
            <a:r>
              <a:rPr lang="en-GB" sz="2900" dirty="0">
                <a:solidFill>
                  <a:srgbClr val="000000"/>
                </a:solidFill>
                <a:latin typeface="Times New Roman"/>
                <a:ea typeface="Times New Roman"/>
                <a:cs typeface="Times New Roman"/>
                <a:sym typeface="Times New Roman"/>
              </a:rPr>
              <a:t>The power obtained from the PV module was boosted by using a boost converter where DC power is converted to DC by DC-DC converter and given to batteries.</a:t>
            </a:r>
            <a:endParaRPr sz="2900" dirty="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600"/>
              </a:spcBef>
              <a:spcAft>
                <a:spcPts val="0"/>
              </a:spcAft>
              <a:buNone/>
            </a:pPr>
            <a:endParaRPr sz="1400" dirty="0">
              <a:solidFill>
                <a:srgbClr val="000000"/>
              </a:solidFill>
              <a:latin typeface="Times New Roman"/>
              <a:ea typeface="Times New Roman"/>
              <a:cs typeface="Times New Roman"/>
              <a:sym typeface="Times New Roman"/>
            </a:endParaRPr>
          </a:p>
          <a:p>
            <a:pPr marL="0" lvl="0" indent="0" algn="l" rtl="0">
              <a:spcBef>
                <a:spcPts val="6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6"/>
          <p:cNvSpPr txBox="1">
            <a:spLocks noGrp="1"/>
          </p:cNvSpPr>
          <p:nvPr>
            <p:ph type="body" idx="1"/>
          </p:nvPr>
        </p:nvSpPr>
        <p:spPr>
          <a:xfrm>
            <a:off x="1088643" y="948996"/>
            <a:ext cx="7602600" cy="40791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r>
              <a:rPr lang="en-GB" sz="1400" b="1" dirty="0">
                <a:solidFill>
                  <a:srgbClr val="000000"/>
                </a:solidFill>
                <a:latin typeface="Times New Roman"/>
                <a:ea typeface="Times New Roman"/>
                <a:cs typeface="Times New Roman"/>
                <a:sym typeface="Times New Roman"/>
              </a:rPr>
              <a:t>STEP 6: </a:t>
            </a:r>
            <a:r>
              <a:rPr lang="en-GB" sz="1400" dirty="0">
                <a:solidFill>
                  <a:srgbClr val="000000"/>
                </a:solidFill>
                <a:latin typeface="Times New Roman"/>
                <a:ea typeface="Times New Roman"/>
                <a:cs typeface="Times New Roman"/>
                <a:sym typeface="Times New Roman"/>
              </a:rPr>
              <a:t>From DC-DC converter the swapping and charging station get charged.</a:t>
            </a: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600"/>
              </a:spcBef>
              <a:spcAft>
                <a:spcPts val="0"/>
              </a:spcAft>
              <a:buNone/>
            </a:pPr>
            <a:r>
              <a:rPr lang="en-GB" sz="1400" b="1" dirty="0">
                <a:solidFill>
                  <a:srgbClr val="000000"/>
                </a:solidFill>
                <a:latin typeface="Times New Roman"/>
                <a:ea typeface="Times New Roman"/>
                <a:cs typeface="Times New Roman"/>
                <a:sym typeface="Times New Roman"/>
              </a:rPr>
              <a:t>STEP</a:t>
            </a:r>
            <a:r>
              <a:rPr lang="en-GB" sz="1400" dirty="0">
                <a:solidFill>
                  <a:srgbClr val="000000"/>
                </a:solidFill>
                <a:latin typeface="Times New Roman"/>
                <a:ea typeface="Times New Roman"/>
                <a:cs typeface="Times New Roman"/>
                <a:sym typeface="Times New Roman"/>
              </a:rPr>
              <a:t> </a:t>
            </a:r>
            <a:r>
              <a:rPr lang="en-GB" sz="1400" b="1" dirty="0">
                <a:solidFill>
                  <a:srgbClr val="000000"/>
                </a:solidFill>
                <a:latin typeface="Times New Roman"/>
                <a:ea typeface="Times New Roman"/>
                <a:cs typeface="Times New Roman"/>
                <a:sym typeface="Times New Roman"/>
              </a:rPr>
              <a:t>7:  </a:t>
            </a:r>
            <a:r>
              <a:rPr lang="en-GB" sz="1400" dirty="0">
                <a:solidFill>
                  <a:srgbClr val="000000"/>
                </a:solidFill>
                <a:latin typeface="Times New Roman"/>
                <a:ea typeface="Times New Roman"/>
                <a:cs typeface="Times New Roman"/>
                <a:sym typeface="Times New Roman"/>
              </a:rPr>
              <a:t>The ESP32 connects with the local network to communicate with charging station controllers, authorization server and display information to the user.</a:t>
            </a: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600"/>
              </a:spcBef>
              <a:spcAft>
                <a:spcPts val="0"/>
              </a:spcAft>
              <a:buNone/>
            </a:pPr>
            <a:r>
              <a:rPr lang="en-GB" sz="1400" b="1" dirty="0">
                <a:solidFill>
                  <a:srgbClr val="000000"/>
                </a:solidFill>
                <a:latin typeface="Times New Roman"/>
                <a:ea typeface="Times New Roman"/>
                <a:cs typeface="Times New Roman"/>
                <a:sym typeface="Times New Roman"/>
              </a:rPr>
              <a:t>STEP 8: </a:t>
            </a:r>
            <a:r>
              <a:rPr lang="en-GB" sz="1400" dirty="0">
                <a:solidFill>
                  <a:srgbClr val="000000"/>
                </a:solidFill>
                <a:latin typeface="Times New Roman"/>
                <a:ea typeface="Times New Roman"/>
                <a:cs typeface="Times New Roman"/>
                <a:sym typeface="Times New Roman"/>
              </a:rPr>
              <a:t>The LCD display shows the details about the power supply</a:t>
            </a: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600"/>
              </a:spcBef>
              <a:spcAft>
                <a:spcPts val="0"/>
              </a:spcAft>
              <a:buNone/>
            </a:pPr>
            <a:r>
              <a:rPr lang="en-GB" sz="1400" b="1" dirty="0">
                <a:solidFill>
                  <a:srgbClr val="000000"/>
                </a:solidFill>
                <a:latin typeface="Times New Roman"/>
                <a:ea typeface="Times New Roman"/>
                <a:cs typeface="Times New Roman"/>
                <a:sym typeface="Times New Roman"/>
              </a:rPr>
              <a:t>STEP 9:</a:t>
            </a:r>
            <a:r>
              <a:rPr lang="en-GB" sz="1400" dirty="0">
                <a:solidFill>
                  <a:srgbClr val="000000"/>
                </a:solidFill>
                <a:latin typeface="Times New Roman"/>
                <a:ea typeface="Times New Roman"/>
                <a:cs typeface="Times New Roman"/>
                <a:sym typeface="Times New Roman"/>
              </a:rPr>
              <a:t> Develop a software application that allows EV drivers to book time slots for charging or swapping their batteries, based on their preferences and availability.</a:t>
            </a: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600"/>
              </a:spcBef>
              <a:spcAft>
                <a:spcPts val="0"/>
              </a:spcAft>
              <a:buNone/>
            </a:pPr>
            <a:r>
              <a:rPr lang="en-GB" sz="1400" b="1" dirty="0">
                <a:solidFill>
                  <a:srgbClr val="000000"/>
                </a:solidFill>
                <a:latin typeface="Times New Roman"/>
                <a:ea typeface="Times New Roman"/>
                <a:cs typeface="Times New Roman"/>
                <a:sym typeface="Times New Roman"/>
              </a:rPr>
              <a:t>STEP</a:t>
            </a:r>
            <a:r>
              <a:rPr lang="en-GB" sz="1400" dirty="0">
                <a:solidFill>
                  <a:srgbClr val="000000"/>
                </a:solidFill>
                <a:latin typeface="Times New Roman"/>
                <a:ea typeface="Times New Roman"/>
                <a:cs typeface="Times New Roman"/>
                <a:sym typeface="Times New Roman"/>
              </a:rPr>
              <a:t> </a:t>
            </a:r>
            <a:r>
              <a:rPr lang="en-GB" sz="1400" b="1" dirty="0">
                <a:solidFill>
                  <a:srgbClr val="000000"/>
                </a:solidFill>
                <a:latin typeface="Times New Roman"/>
                <a:ea typeface="Times New Roman"/>
                <a:cs typeface="Times New Roman"/>
                <a:sym typeface="Times New Roman"/>
              </a:rPr>
              <a:t>10:</a:t>
            </a:r>
            <a:r>
              <a:rPr lang="en-GB" sz="1400" dirty="0">
                <a:solidFill>
                  <a:srgbClr val="000000"/>
                </a:solidFill>
                <a:latin typeface="Times New Roman"/>
                <a:ea typeface="Times New Roman"/>
                <a:cs typeface="Times New Roman"/>
                <a:sym typeface="Times New Roman"/>
              </a:rPr>
              <a:t> Based on the needs of customers they can either swap their batteries or charge their batteries.</a:t>
            </a: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600"/>
              </a:spcBef>
              <a:spcAft>
                <a:spcPts val="0"/>
              </a:spcAft>
              <a:buNone/>
            </a:pPr>
            <a:r>
              <a:rPr lang="en-GB" sz="1400" b="1" dirty="0">
                <a:solidFill>
                  <a:srgbClr val="000000"/>
                </a:solidFill>
                <a:latin typeface="Times New Roman"/>
                <a:ea typeface="Times New Roman"/>
                <a:cs typeface="Times New Roman"/>
                <a:sym typeface="Times New Roman"/>
              </a:rPr>
              <a:t>STEP 11:</a:t>
            </a:r>
            <a:r>
              <a:rPr lang="en-GB" sz="1400" dirty="0">
                <a:solidFill>
                  <a:srgbClr val="000000"/>
                </a:solidFill>
                <a:latin typeface="Times New Roman"/>
                <a:ea typeface="Times New Roman"/>
                <a:cs typeface="Times New Roman"/>
                <a:sym typeface="Times New Roman"/>
              </a:rPr>
              <a:t> The application can also automatically allocate charging and swapping slots based on the availability of resources.</a:t>
            </a:r>
            <a:endParaRPr sz="1400" b="1" dirty="0">
              <a:solidFill>
                <a:srgbClr val="000000"/>
              </a:solidFill>
              <a:latin typeface="Times New Roman"/>
              <a:ea typeface="Times New Roman"/>
              <a:cs typeface="Times New Roman"/>
              <a:sym typeface="Times New Roman"/>
            </a:endParaRPr>
          </a:p>
          <a:p>
            <a:pPr marL="0" lvl="0" indent="0" algn="just" rtl="0">
              <a:lnSpc>
                <a:spcPct val="150000"/>
              </a:lnSpc>
              <a:spcBef>
                <a:spcPts val="600"/>
              </a:spcBef>
              <a:spcAft>
                <a:spcPts val="0"/>
              </a:spcAft>
              <a:buNone/>
            </a:pPr>
            <a:endParaRPr sz="1400" dirty="0">
              <a:solidFill>
                <a:srgbClr val="000000"/>
              </a:solidFill>
              <a:latin typeface="Times New Roman"/>
              <a:ea typeface="Times New Roman"/>
              <a:cs typeface="Times New Roman"/>
              <a:sym typeface="Times New Roman"/>
            </a:endParaRPr>
          </a:p>
          <a:p>
            <a:pPr marL="0" lvl="0" indent="0" algn="l" rtl="0">
              <a:spcBef>
                <a:spcPts val="6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1297499" y="618100"/>
            <a:ext cx="6924351" cy="6477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600"/>
              </a:spcAft>
              <a:buNone/>
            </a:pPr>
            <a:r>
              <a:rPr lang="en-GB" sz="1600" b="1" dirty="0">
                <a:solidFill>
                  <a:srgbClr val="000000"/>
                </a:solidFill>
                <a:latin typeface="Times New Roman"/>
                <a:ea typeface="Times New Roman"/>
                <a:cs typeface="Times New Roman"/>
                <a:sym typeface="Times New Roman"/>
              </a:rPr>
              <a:t>FUNCTION OF SOFTWARE APPLICATION EV_CHARGING</a:t>
            </a:r>
            <a:endParaRPr sz="1600" dirty="0"/>
          </a:p>
        </p:txBody>
      </p:sp>
      <p:sp>
        <p:nvSpPr>
          <p:cNvPr id="246" name="Google Shape;246;p27"/>
          <p:cNvSpPr txBox="1">
            <a:spLocks noGrp="1"/>
          </p:cNvSpPr>
          <p:nvPr>
            <p:ph type="body" idx="1"/>
          </p:nvPr>
        </p:nvSpPr>
        <p:spPr>
          <a:xfrm>
            <a:off x="1297500" y="1556075"/>
            <a:ext cx="3798900" cy="2415900"/>
          </a:xfrm>
          <a:prstGeom prst="rect">
            <a:avLst/>
          </a:prstGeom>
        </p:spPr>
        <p:txBody>
          <a:bodyPr spcFirstLastPara="1" wrap="square" lIns="91425" tIns="91425" rIns="91425" bIns="91425" anchor="t" anchorCtr="0">
            <a:normAutofit/>
          </a:bodyPr>
          <a:lstStyle/>
          <a:p>
            <a:pPr marL="0" lvl="0" indent="0" algn="just" rtl="0">
              <a:lnSpc>
                <a:spcPct val="150000"/>
              </a:lnSpc>
              <a:spcBef>
                <a:spcPts val="600"/>
              </a:spcBef>
              <a:spcAft>
                <a:spcPts val="0"/>
              </a:spcAft>
              <a:buNone/>
            </a:pPr>
            <a:r>
              <a:rPr lang="en-GB" sz="1400" dirty="0">
                <a:solidFill>
                  <a:srgbClr val="000000"/>
                </a:solidFill>
                <a:latin typeface="Times New Roman"/>
                <a:ea typeface="Times New Roman"/>
                <a:cs typeface="Times New Roman"/>
                <a:sym typeface="Times New Roman"/>
              </a:rPr>
              <a:t>In this application there are three login which helps user as well as admin of the stations</a:t>
            </a:r>
            <a:endParaRPr sz="1400" dirty="0">
              <a:solidFill>
                <a:srgbClr val="000000"/>
              </a:solidFill>
              <a:latin typeface="Times New Roman"/>
              <a:ea typeface="Times New Roman"/>
              <a:cs typeface="Times New Roman"/>
              <a:sym typeface="Times New Roman"/>
            </a:endParaRPr>
          </a:p>
          <a:p>
            <a:pPr marL="457200" lvl="0" indent="-317500" algn="just" rtl="0">
              <a:lnSpc>
                <a:spcPct val="150000"/>
              </a:lnSpc>
              <a:spcBef>
                <a:spcPts val="600"/>
              </a:spcBef>
              <a:spcAft>
                <a:spcPts val="0"/>
              </a:spcAft>
              <a:buClr>
                <a:srgbClr val="000000"/>
              </a:buClr>
              <a:buSzPts val="1400"/>
              <a:buFont typeface="Noto Sans Symbols"/>
              <a:buChar char="●"/>
            </a:pPr>
            <a:r>
              <a:rPr lang="en-GB" sz="1400" dirty="0">
                <a:solidFill>
                  <a:srgbClr val="000000"/>
                </a:solidFill>
                <a:latin typeface="Times New Roman"/>
                <a:ea typeface="Times New Roman"/>
                <a:cs typeface="Times New Roman"/>
                <a:sym typeface="Times New Roman"/>
              </a:rPr>
              <a:t>User login</a:t>
            </a:r>
            <a:endParaRPr sz="1400" dirty="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Noto Sans Symbols"/>
              <a:buChar char="●"/>
            </a:pPr>
            <a:r>
              <a:rPr lang="en-GB" sz="1400" dirty="0">
                <a:solidFill>
                  <a:srgbClr val="000000"/>
                </a:solidFill>
                <a:latin typeface="Times New Roman"/>
                <a:ea typeface="Times New Roman"/>
                <a:cs typeface="Times New Roman"/>
                <a:sym typeface="Times New Roman"/>
              </a:rPr>
              <a:t>Charging station</a:t>
            </a:r>
            <a:endParaRPr sz="1400" dirty="0">
              <a:solidFill>
                <a:srgbClr val="000000"/>
              </a:solidFill>
              <a:latin typeface="Times New Roman"/>
              <a:ea typeface="Times New Roman"/>
              <a:cs typeface="Times New Roman"/>
              <a:sym typeface="Times New Roman"/>
            </a:endParaRPr>
          </a:p>
          <a:p>
            <a:pPr marL="457200" lvl="0" indent="-317500" algn="just" rtl="0">
              <a:lnSpc>
                <a:spcPct val="150000"/>
              </a:lnSpc>
              <a:spcBef>
                <a:spcPts val="600"/>
              </a:spcBef>
              <a:spcAft>
                <a:spcPts val="0"/>
              </a:spcAft>
              <a:buClr>
                <a:srgbClr val="000000"/>
              </a:buClr>
              <a:buSzPts val="1400"/>
              <a:buFont typeface="Noto Sans Symbols"/>
              <a:buChar char="●"/>
            </a:pPr>
            <a:r>
              <a:rPr lang="en-GB" sz="1400" dirty="0">
                <a:solidFill>
                  <a:srgbClr val="000000"/>
                </a:solidFill>
                <a:latin typeface="Times New Roman"/>
                <a:ea typeface="Times New Roman"/>
                <a:cs typeface="Times New Roman"/>
                <a:sym typeface="Times New Roman"/>
              </a:rPr>
              <a:t>Admin login</a:t>
            </a:r>
            <a:endParaRPr sz="1400" dirty="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
        <p:nvSpPr>
          <p:cNvPr id="2" name="Oval 1">
            <a:extLst>
              <a:ext uri="{FF2B5EF4-FFF2-40B4-BE49-F238E27FC236}">
                <a16:creationId xmlns:a16="http://schemas.microsoft.com/office/drawing/2014/main" id="{5EFDFCD0-7303-1F37-3A00-A7475F06559A}"/>
              </a:ext>
            </a:extLst>
          </p:cNvPr>
          <p:cNvSpPr/>
          <p:nvPr/>
        </p:nvSpPr>
        <p:spPr>
          <a:xfrm>
            <a:off x="5757620" y="1556075"/>
            <a:ext cx="2557221" cy="2415900"/>
          </a:xfrm>
          <a:prstGeom prst="ellipse">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p:nvPr/>
        </p:nvSpPr>
        <p:spPr>
          <a:xfrm>
            <a:off x="310978" y="1740450"/>
            <a:ext cx="4128600" cy="830966"/>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User login generally helps the user to book the slot according to their need</a:t>
            </a:r>
            <a:endParaRPr dirty="0">
              <a:solidFill>
                <a:schemeClr val="dk1"/>
              </a:solidFill>
              <a:latin typeface="Times New Roman"/>
              <a:ea typeface="Times New Roman"/>
              <a:cs typeface="Times New Roman"/>
              <a:sym typeface="Times New Roman"/>
            </a:endParaRPr>
          </a:p>
        </p:txBody>
      </p:sp>
      <p:pic>
        <p:nvPicPr>
          <p:cNvPr id="254" name="Google Shape;254;p28"/>
          <p:cNvPicPr preferRelativeResize="0"/>
          <p:nvPr/>
        </p:nvPicPr>
        <p:blipFill>
          <a:blip r:embed="rId3">
            <a:alphaModFix/>
          </a:blip>
          <a:stretch>
            <a:fillRect/>
          </a:stretch>
        </p:blipFill>
        <p:spPr>
          <a:xfrm>
            <a:off x="5658623" y="152400"/>
            <a:ext cx="2609700" cy="4838699"/>
          </a:xfrm>
          <a:prstGeom prst="rect">
            <a:avLst/>
          </a:prstGeom>
          <a:noFill/>
          <a:ln>
            <a:noFill/>
          </a:ln>
        </p:spPr>
      </p:pic>
      <p:sp>
        <p:nvSpPr>
          <p:cNvPr id="255" name="Google Shape;255;p28"/>
          <p:cNvSpPr txBox="1"/>
          <p:nvPr/>
        </p:nvSpPr>
        <p:spPr>
          <a:xfrm>
            <a:off x="1311100" y="504275"/>
            <a:ext cx="2609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latin typeface="Times New Roman"/>
                <a:ea typeface="Times New Roman"/>
                <a:cs typeface="Times New Roman"/>
                <a:sym typeface="Times New Roman"/>
              </a:rPr>
              <a:t>USER  LOGIN</a:t>
            </a:r>
            <a:endParaRPr sz="1600" b="1"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p:nvPr/>
        </p:nvSpPr>
        <p:spPr>
          <a:xfrm>
            <a:off x="628073" y="1627546"/>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
        <p:nvSpPr>
          <p:cNvPr id="261" name="Google Shape;261;p29"/>
          <p:cNvSpPr txBox="1">
            <a:spLocks noGrp="1"/>
          </p:cNvSpPr>
          <p:nvPr>
            <p:ph type="title" idx="2"/>
          </p:nvPr>
        </p:nvSpPr>
        <p:spPr>
          <a:xfrm>
            <a:off x="1052400" y="551690"/>
            <a:ext cx="3005700" cy="51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CHARGING STATION</a:t>
            </a:r>
            <a:endParaRPr sz="1600" b="1"/>
          </a:p>
        </p:txBody>
      </p:sp>
      <p:sp>
        <p:nvSpPr>
          <p:cNvPr id="262" name="Google Shape;262;p29"/>
          <p:cNvSpPr txBox="1">
            <a:spLocks noGrp="1"/>
          </p:cNvSpPr>
          <p:nvPr>
            <p:ph type="body" idx="4294967295"/>
          </p:nvPr>
        </p:nvSpPr>
        <p:spPr>
          <a:xfrm>
            <a:off x="176500" y="1627549"/>
            <a:ext cx="4395500" cy="3169175"/>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Charging station login helps to view the slots which have been booked by </a:t>
            </a:r>
            <a:endParaRPr sz="1400"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the customers.</a:t>
            </a:r>
            <a:endParaRPr sz="1400"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Charging station user has the access to accept the slots.</a:t>
            </a:r>
            <a:endParaRPr sz="1400"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They can view all the charging station users details, booking slots, and </a:t>
            </a:r>
            <a:endParaRPr sz="1400"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Report.</a:t>
            </a:r>
            <a:endParaRPr sz="1400"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They can also update the payment for the slots.</a:t>
            </a: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1400" dirty="0">
              <a:solidFill>
                <a:schemeClr val="dk1"/>
              </a:solidFill>
              <a:latin typeface="Times New Roman"/>
              <a:ea typeface="Times New Roman"/>
              <a:cs typeface="Times New Roman"/>
              <a:sym typeface="Times New Roman"/>
            </a:endParaRPr>
          </a:p>
        </p:txBody>
      </p:sp>
      <p:pic>
        <p:nvPicPr>
          <p:cNvPr id="263" name="Google Shape;263;p29"/>
          <p:cNvPicPr preferRelativeResize="0"/>
          <p:nvPr/>
        </p:nvPicPr>
        <p:blipFill>
          <a:blip r:embed="rId3">
            <a:alphaModFix/>
          </a:blip>
          <a:stretch>
            <a:fillRect/>
          </a:stretch>
        </p:blipFill>
        <p:spPr>
          <a:xfrm>
            <a:off x="5754875" y="152400"/>
            <a:ext cx="2508150"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p:nvPr/>
        </p:nvSpPr>
        <p:spPr>
          <a:xfrm>
            <a:off x="346675" y="1506500"/>
            <a:ext cx="4225200" cy="23698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Admin login helps to interconnect the charging station. </a:t>
            </a:r>
            <a:endParaRPr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Admin has the access to add the new charging station.</a:t>
            </a:r>
            <a:endParaRPr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 They can also view all the charging </a:t>
            </a:r>
            <a:endParaRPr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station users details, booking slots, and report .</a:t>
            </a:r>
            <a:endParaRPr dirty="0">
              <a:solidFill>
                <a:schemeClr val="dk1"/>
              </a:solidFill>
              <a:latin typeface="Times New Roman"/>
              <a:ea typeface="Times New Roman"/>
              <a:cs typeface="Times New Roman"/>
              <a:sym typeface="Times New Roman"/>
            </a:endParaRPr>
          </a:p>
        </p:txBody>
      </p:sp>
      <p:pic>
        <p:nvPicPr>
          <p:cNvPr id="269" name="Google Shape;269;p30"/>
          <p:cNvPicPr preferRelativeResize="0"/>
          <p:nvPr/>
        </p:nvPicPr>
        <p:blipFill>
          <a:blip r:embed="rId3">
            <a:alphaModFix/>
          </a:blip>
          <a:stretch>
            <a:fillRect/>
          </a:stretch>
        </p:blipFill>
        <p:spPr>
          <a:xfrm>
            <a:off x="5688125" y="152400"/>
            <a:ext cx="2588300" cy="4838700"/>
          </a:xfrm>
          <a:prstGeom prst="rect">
            <a:avLst/>
          </a:prstGeom>
          <a:noFill/>
          <a:ln>
            <a:noFill/>
          </a:ln>
        </p:spPr>
      </p:pic>
      <p:sp>
        <p:nvSpPr>
          <p:cNvPr id="270" name="Google Shape;270;p30"/>
          <p:cNvSpPr txBox="1">
            <a:spLocks noGrp="1"/>
          </p:cNvSpPr>
          <p:nvPr>
            <p:ph type="title" idx="2"/>
          </p:nvPr>
        </p:nvSpPr>
        <p:spPr>
          <a:xfrm>
            <a:off x="1052400" y="551690"/>
            <a:ext cx="3005700" cy="51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ADMIN LOGIN</a:t>
            </a:r>
            <a:endParaRPr sz="16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1"/>
          <p:cNvSpPr txBox="1"/>
          <p:nvPr/>
        </p:nvSpPr>
        <p:spPr>
          <a:xfrm>
            <a:off x="1184250" y="1470670"/>
            <a:ext cx="4126500" cy="2016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lang="en-IN"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Increased convenience </a:t>
            </a:r>
            <a:endParaRPr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Reducing range anxiety</a:t>
            </a:r>
            <a:endParaRPr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Faster charging times</a:t>
            </a:r>
            <a:endParaRPr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Maximizing battery life</a:t>
            </a:r>
            <a:endParaRPr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dirty="0">
                <a:solidFill>
                  <a:schemeClr val="dk1"/>
                </a:solidFill>
                <a:latin typeface="Times New Roman"/>
                <a:ea typeface="Times New Roman"/>
                <a:cs typeface="Times New Roman"/>
                <a:sym typeface="Times New Roman"/>
              </a:rPr>
              <a:t>Minimizing CO2 emissions</a:t>
            </a:r>
            <a:endParaRPr dirty="0">
              <a:solidFill>
                <a:schemeClr val="dk1"/>
              </a:solidFill>
              <a:latin typeface="Times New Roman"/>
              <a:ea typeface="Times New Roman"/>
              <a:cs typeface="Times New Roman"/>
              <a:sym typeface="Times New Roman"/>
            </a:endParaRPr>
          </a:p>
        </p:txBody>
      </p:sp>
      <p:sp>
        <p:nvSpPr>
          <p:cNvPr id="276" name="Google Shape;276;p31"/>
          <p:cNvSpPr txBox="1"/>
          <p:nvPr/>
        </p:nvSpPr>
        <p:spPr>
          <a:xfrm>
            <a:off x="1184250" y="490725"/>
            <a:ext cx="731657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dirty="0">
                <a:solidFill>
                  <a:schemeClr val="dk1"/>
                </a:solidFill>
                <a:latin typeface="Times New Roman"/>
                <a:ea typeface="Lato"/>
                <a:cs typeface="Times New Roman"/>
                <a:sym typeface="Times New Roman"/>
              </a:rPr>
              <a:t>BENEFITS OF DESIGN AND DEVELOPMENT OF COMBINED BATTERY SWAPPING AND CHARGING INFRASTRUCTURE</a:t>
            </a:r>
            <a:endParaRPr sz="1600" b="1" dirty="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a:spLocks noGrp="1"/>
          </p:cNvSpPr>
          <p:nvPr>
            <p:ph type="title"/>
          </p:nvPr>
        </p:nvSpPr>
        <p:spPr>
          <a:xfrm>
            <a:off x="1297500" y="461825"/>
            <a:ext cx="2394000" cy="708900"/>
          </a:xfrm>
          <a:prstGeom prst="rect">
            <a:avLst/>
          </a:prstGeom>
        </p:spPr>
        <p:txBody>
          <a:bodyPr spcFirstLastPara="1" wrap="square" lIns="91425" tIns="91425" rIns="91425" bIns="91425" anchor="t" anchorCtr="0">
            <a:normAutofit/>
          </a:bodyPr>
          <a:lstStyle/>
          <a:p>
            <a:pPr marL="0" lvl="0" indent="0" algn="l" rtl="0">
              <a:lnSpc>
                <a:spcPct val="150000"/>
              </a:lnSpc>
              <a:spcBef>
                <a:spcPts val="600"/>
              </a:spcBef>
              <a:spcAft>
                <a:spcPts val="600"/>
              </a:spcAft>
              <a:buNone/>
            </a:pPr>
            <a:r>
              <a:rPr lang="en-GB" sz="1600" b="1" dirty="0">
                <a:solidFill>
                  <a:srgbClr val="000000"/>
                </a:solidFill>
                <a:latin typeface="Times New Roman"/>
                <a:ea typeface="Times New Roman"/>
                <a:cs typeface="Times New Roman"/>
                <a:sym typeface="Times New Roman"/>
              </a:rPr>
              <a:t>CONCLUSION</a:t>
            </a:r>
            <a:endParaRPr sz="1600" dirty="0"/>
          </a:p>
        </p:txBody>
      </p:sp>
      <p:sp>
        <p:nvSpPr>
          <p:cNvPr id="282" name="Google Shape;282;p32"/>
          <p:cNvSpPr txBox="1">
            <a:spLocks noGrp="1"/>
          </p:cNvSpPr>
          <p:nvPr>
            <p:ph type="body" idx="1"/>
          </p:nvPr>
        </p:nvSpPr>
        <p:spPr>
          <a:xfrm>
            <a:off x="138675" y="1461975"/>
            <a:ext cx="5767500" cy="2415900"/>
          </a:xfrm>
          <a:prstGeom prst="rect">
            <a:avLst/>
          </a:prstGeom>
        </p:spPr>
        <p:txBody>
          <a:bodyPr spcFirstLastPara="1" wrap="square" lIns="91425" tIns="91425" rIns="91425" bIns="91425" anchor="t" anchorCtr="0">
            <a:normAutofit fontScale="85000" lnSpcReduction="10000"/>
          </a:bodyPr>
          <a:lstStyle/>
          <a:p>
            <a:pPr marL="457200" lvl="0" indent="0" algn="just" rtl="0">
              <a:lnSpc>
                <a:spcPct val="150000"/>
              </a:lnSpc>
              <a:spcBef>
                <a:spcPts val="600"/>
              </a:spcBef>
              <a:spcAft>
                <a:spcPts val="0"/>
              </a:spcAft>
              <a:buNone/>
            </a:pPr>
            <a:r>
              <a:rPr lang="en-GB" sz="1400" dirty="0">
                <a:solidFill>
                  <a:srgbClr val="000000"/>
                </a:solidFill>
                <a:latin typeface="Times New Roman"/>
                <a:ea typeface="Times New Roman"/>
                <a:cs typeface="Times New Roman"/>
                <a:sym typeface="Times New Roman"/>
              </a:rPr>
              <a:t>       </a:t>
            </a:r>
            <a:r>
              <a:rPr lang="en-GB" sz="1500" dirty="0">
                <a:solidFill>
                  <a:srgbClr val="000000"/>
                </a:solidFill>
                <a:latin typeface="Times New Roman"/>
                <a:ea typeface="Times New Roman"/>
                <a:cs typeface="Times New Roman"/>
                <a:sym typeface="Times New Roman"/>
              </a:rPr>
              <a:t>Electric vehicle infrastructure is essential for the growth and adoption of electric vehicles in the modern world. The availability of charging and swapping stations for electric vehicles ensures they can be used as convenient and practical alternatives to traditional gasoline-powered vehicles. Moreover, utilizing solar panel power for charging and swapping stations is also cost-effective and sustainable in the long run, as the cost of solar panel installation and maintenance continuously decreases.</a:t>
            </a:r>
            <a:endParaRPr sz="1500" dirty="0">
              <a:solidFill>
                <a:srgbClr val="000000"/>
              </a:solidFill>
              <a:latin typeface="Times New Roman"/>
              <a:ea typeface="Times New Roman"/>
              <a:cs typeface="Times New Roman"/>
              <a:sym typeface="Times New Roman"/>
            </a:endParaRPr>
          </a:p>
          <a:p>
            <a:pPr marL="0" lvl="0" indent="0" algn="l" rtl="0">
              <a:spcBef>
                <a:spcPts val="600"/>
              </a:spcBef>
              <a:spcAft>
                <a:spcPts val="1200"/>
              </a:spcAft>
              <a:buNone/>
            </a:pPr>
            <a:endParaRPr sz="1400" dirty="0"/>
          </a:p>
        </p:txBody>
      </p:sp>
      <p:pic>
        <p:nvPicPr>
          <p:cNvPr id="283" name="Google Shape;283;p32"/>
          <p:cNvPicPr preferRelativeResize="0"/>
          <p:nvPr/>
        </p:nvPicPr>
        <p:blipFill rotWithShape="1">
          <a:blip r:embed="rId3">
            <a:alphaModFix/>
          </a:blip>
          <a:srcRect l="23083" r="23083"/>
          <a:stretch/>
        </p:blipFill>
        <p:spPr>
          <a:xfrm rot="218" flipH="1">
            <a:off x="4412400" y="148"/>
            <a:ext cx="4731600" cy="5042700"/>
          </a:xfrm>
          <a:prstGeom prst="rtTriangl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6"/>
          <p:cNvSpPr txBox="1">
            <a:spLocks noGrp="1"/>
          </p:cNvSpPr>
          <p:nvPr>
            <p:ph type="title"/>
          </p:nvPr>
        </p:nvSpPr>
        <p:spPr>
          <a:xfrm>
            <a:off x="1260621" y="500234"/>
            <a:ext cx="7038900" cy="75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1600" b="1" dirty="0">
                <a:solidFill>
                  <a:schemeClr val="dk1"/>
                </a:solidFill>
                <a:latin typeface="Times New Roman"/>
                <a:ea typeface="Times New Roman"/>
                <a:cs typeface="Times New Roman"/>
                <a:sym typeface="Times New Roman"/>
              </a:rPr>
              <a:t>SYNOPSIS</a:t>
            </a:r>
            <a:endParaRPr sz="1600" b="1" dirty="0">
              <a:solidFill>
                <a:schemeClr val="dk1"/>
              </a:solidFill>
              <a:latin typeface="Times New Roman"/>
              <a:ea typeface="Times New Roman"/>
              <a:cs typeface="Times New Roman"/>
              <a:sym typeface="Times New Roman"/>
            </a:endParaRPr>
          </a:p>
        </p:txBody>
      </p:sp>
      <p:pic>
        <p:nvPicPr>
          <p:cNvPr id="173" name="Google Shape;173;p16"/>
          <p:cNvPicPr preferRelativeResize="0"/>
          <p:nvPr/>
        </p:nvPicPr>
        <p:blipFill rotWithShape="1">
          <a:blip r:embed="rId3">
            <a:alphaModFix/>
          </a:blip>
          <a:srcRect l="23083" r="23083"/>
          <a:stretch/>
        </p:blipFill>
        <p:spPr>
          <a:xfrm rot="218" flipH="1">
            <a:off x="4412400" y="148"/>
            <a:ext cx="4731600" cy="5042700"/>
          </a:xfrm>
          <a:prstGeom prst="rtTriangle">
            <a:avLst/>
          </a:prstGeom>
          <a:noFill/>
          <a:ln>
            <a:noFill/>
          </a:ln>
        </p:spPr>
      </p:pic>
      <p:sp>
        <p:nvSpPr>
          <p:cNvPr id="2" name="TextBox 1">
            <a:extLst>
              <a:ext uri="{FF2B5EF4-FFF2-40B4-BE49-F238E27FC236}">
                <a16:creationId xmlns:a16="http://schemas.microsoft.com/office/drawing/2014/main" id="{81ABE942-EB7B-E098-EC10-674EC133EC77}"/>
              </a:ext>
            </a:extLst>
          </p:cNvPr>
          <p:cNvSpPr txBox="1"/>
          <p:nvPr/>
        </p:nvSpPr>
        <p:spPr>
          <a:xfrm>
            <a:off x="302219" y="1352223"/>
            <a:ext cx="5943600" cy="38625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chemeClr val="tx1"/>
                </a:solidFill>
                <a:latin typeface="Times New Roman"/>
                <a:ea typeface="Times New Roman"/>
                <a:cs typeface="Times New Roman"/>
                <a:sym typeface="Times New Roman"/>
              </a:rPr>
              <a:t>Overview </a:t>
            </a:r>
          </a:p>
          <a:p>
            <a:pPr marL="285750" indent="-285750">
              <a:lnSpc>
                <a:spcPct val="150000"/>
              </a:lnSpc>
              <a:buFont typeface="Arial" panose="020B0604020202020204" pitchFamily="34" charset="0"/>
              <a:buChar char="•"/>
            </a:pPr>
            <a:r>
              <a:rPr lang="en-US" sz="1400" dirty="0">
                <a:solidFill>
                  <a:schemeClr val="tx1"/>
                </a:solidFill>
                <a:latin typeface="Times New Roman"/>
                <a:ea typeface="Times New Roman"/>
                <a:cs typeface="Times New Roman"/>
                <a:sym typeface="Times New Roman"/>
              </a:rPr>
              <a:t>Introduction</a:t>
            </a:r>
          </a:p>
          <a:p>
            <a:pPr marL="285750" indent="-285750">
              <a:lnSpc>
                <a:spcPct val="150000"/>
              </a:lnSpc>
              <a:buFont typeface="Arial" panose="020B0604020202020204" pitchFamily="34" charset="0"/>
              <a:buChar char="•"/>
            </a:pPr>
            <a:r>
              <a:rPr lang="en-US" sz="1400" dirty="0">
                <a:solidFill>
                  <a:schemeClr val="dk1"/>
                </a:solidFill>
                <a:latin typeface="Times New Roman"/>
                <a:ea typeface="Times New Roman"/>
                <a:cs typeface="Times New Roman"/>
                <a:sym typeface="Times New Roman"/>
              </a:rPr>
              <a:t>Present </a:t>
            </a:r>
            <a:r>
              <a:rPr lang="en-US" sz="1400" dirty="0" err="1">
                <a:solidFill>
                  <a:schemeClr val="dk1"/>
                </a:solidFill>
                <a:latin typeface="Times New Roman"/>
                <a:ea typeface="Times New Roman"/>
                <a:cs typeface="Times New Roman"/>
                <a:sym typeface="Times New Roman"/>
              </a:rPr>
              <a:t>Evs</a:t>
            </a:r>
            <a:r>
              <a:rPr lang="en-US" sz="1400" dirty="0">
                <a:solidFill>
                  <a:schemeClr val="dk1"/>
                </a:solidFill>
                <a:latin typeface="Times New Roman"/>
                <a:ea typeface="Times New Roman"/>
                <a:cs typeface="Times New Roman"/>
                <a:sym typeface="Times New Roman"/>
              </a:rPr>
              <a:t> Battery Handling Infrastructure</a:t>
            </a:r>
          </a:p>
          <a:p>
            <a:pPr marL="285750" indent="-285750">
              <a:lnSpc>
                <a:spcPct val="150000"/>
              </a:lnSpc>
              <a:buFont typeface="Arial" panose="020B0604020202020204" pitchFamily="34" charset="0"/>
              <a:buChar char="•"/>
            </a:pPr>
            <a:r>
              <a:rPr lang="en-US" sz="1400" dirty="0">
                <a:solidFill>
                  <a:schemeClr val="dk1"/>
                </a:solidFill>
                <a:latin typeface="Times New Roman"/>
                <a:ea typeface="Times New Roman"/>
                <a:cs typeface="Times New Roman"/>
                <a:sym typeface="Times New Roman"/>
              </a:rPr>
              <a:t>Design of Combined Battery Swapping and Charging Infrastructure</a:t>
            </a:r>
          </a:p>
          <a:p>
            <a:pPr marL="285750" indent="-285750">
              <a:lnSpc>
                <a:spcPct val="150000"/>
              </a:lnSpc>
              <a:buFont typeface="Arial" panose="020B0604020202020204" pitchFamily="34" charset="0"/>
              <a:buChar char="•"/>
            </a:pPr>
            <a:r>
              <a:rPr lang="en-US" sz="1400" dirty="0">
                <a:solidFill>
                  <a:schemeClr val="dk1"/>
                </a:solidFill>
                <a:latin typeface="Times New Roman"/>
                <a:ea typeface="Times New Roman"/>
                <a:cs typeface="Times New Roman"/>
                <a:sym typeface="Times New Roman"/>
              </a:rPr>
              <a:t>Development of Combined Battery Swapping and Charging Infrastructure</a:t>
            </a:r>
          </a:p>
          <a:p>
            <a:pPr marL="285750" indent="-285750">
              <a:lnSpc>
                <a:spcPct val="150000"/>
              </a:lnSpc>
              <a:buFont typeface="Arial" panose="020B0604020202020204" pitchFamily="34" charset="0"/>
              <a:buChar char="•"/>
            </a:pPr>
            <a:r>
              <a:rPr lang="en-US" sz="1400" dirty="0">
                <a:solidFill>
                  <a:schemeClr val="tx1"/>
                </a:solidFill>
                <a:latin typeface="Times New Roman"/>
                <a:ea typeface="Times New Roman"/>
                <a:cs typeface="Times New Roman"/>
                <a:sym typeface="Times New Roman"/>
              </a:rPr>
              <a:t>Overview  Operation of </a:t>
            </a:r>
            <a:r>
              <a:rPr lang="en-US" sz="1400" dirty="0">
                <a:solidFill>
                  <a:schemeClr val="dk1"/>
                </a:solidFill>
                <a:latin typeface="Times New Roman"/>
                <a:ea typeface="Times New Roman"/>
                <a:cs typeface="Times New Roman"/>
                <a:sym typeface="Times New Roman"/>
              </a:rPr>
              <a:t>Combined Battery Swapping and Charging for </a:t>
            </a:r>
            <a:r>
              <a:rPr lang="en-US" sz="1400" dirty="0" err="1">
                <a:solidFill>
                  <a:schemeClr val="dk1"/>
                </a:solidFill>
                <a:latin typeface="Times New Roman"/>
                <a:ea typeface="Times New Roman"/>
                <a:cs typeface="Times New Roman"/>
                <a:sym typeface="Times New Roman"/>
              </a:rPr>
              <a:t>Evs</a:t>
            </a:r>
            <a:r>
              <a:rPr lang="en-US" sz="1400" dirty="0">
                <a:solidFill>
                  <a:schemeClr val="dk1"/>
                </a:solidFill>
                <a:latin typeface="Times New Roman"/>
                <a:ea typeface="Times New Roman"/>
                <a:cs typeface="Times New Roman"/>
                <a:sym typeface="Times New Roman"/>
              </a:rPr>
              <a:t> Enabled G2V &amp; V2G Operation</a:t>
            </a:r>
          </a:p>
          <a:p>
            <a:pPr marL="285750" indent="-285750">
              <a:lnSpc>
                <a:spcPct val="150000"/>
              </a:lnSpc>
              <a:buFont typeface="Arial" panose="020B0604020202020204" pitchFamily="34" charset="0"/>
              <a:buChar char="•"/>
            </a:pPr>
            <a:r>
              <a:rPr lang="en-US" sz="1400" dirty="0">
                <a:solidFill>
                  <a:schemeClr val="dk1"/>
                </a:solidFill>
                <a:latin typeface="Times New Roman"/>
                <a:ea typeface="Times New Roman"/>
                <a:cs typeface="Times New Roman"/>
                <a:sym typeface="Times New Roman"/>
              </a:rPr>
              <a:t>Conclusion</a:t>
            </a:r>
          </a:p>
          <a:p>
            <a:pPr marL="285750" indent="-285750">
              <a:lnSpc>
                <a:spcPct val="150000"/>
              </a:lnSpc>
              <a:buFont typeface="Arial" panose="020B0604020202020204" pitchFamily="34" charset="0"/>
              <a:buChar char="•"/>
            </a:pPr>
            <a:r>
              <a:rPr lang="en-US" sz="1400" dirty="0">
                <a:solidFill>
                  <a:schemeClr val="dk1"/>
                </a:solidFill>
                <a:latin typeface="Times New Roman"/>
                <a:ea typeface="Times New Roman"/>
                <a:cs typeface="Times New Roman"/>
                <a:sym typeface="Times New Roman"/>
              </a:rPr>
              <a:t>References</a:t>
            </a:r>
            <a:endParaRPr lang="en-US" dirty="0">
              <a:solidFill>
                <a:schemeClr val="dk1"/>
              </a:solidFill>
              <a:latin typeface="Times New Roman"/>
              <a:ea typeface="Times New Roman"/>
              <a:cs typeface="Times New Roman"/>
              <a:sym typeface="Times New Roman"/>
            </a:endParaRPr>
          </a:p>
          <a:p>
            <a:pPr marL="285750" indent="-285750">
              <a:buFont typeface="Arial" panose="020B0604020202020204" pitchFamily="34" charset="0"/>
              <a:buChar char="•"/>
            </a:pPr>
            <a:endParaRPr lang="en-US" sz="1400" dirty="0">
              <a:solidFill>
                <a:schemeClr val="dk1"/>
              </a:solidFill>
              <a:latin typeface="Times New Roman"/>
              <a:ea typeface="Times New Roman"/>
              <a:cs typeface="Times New Roman"/>
              <a:sym typeface="Times New Roman"/>
            </a:endParaRPr>
          </a:p>
          <a:p>
            <a:pPr marL="285750" indent="-285750">
              <a:buFont typeface="Arial" panose="020B0604020202020204" pitchFamily="34" charset="0"/>
              <a:buChar char="•"/>
            </a:pPr>
            <a:endParaRPr lang="en-US" sz="1400" dirty="0">
              <a:solidFill>
                <a:schemeClr val="dk1"/>
              </a:solidFill>
              <a:latin typeface="Times New Roman"/>
              <a:ea typeface="Times New Roman"/>
              <a:cs typeface="Times New Roman"/>
              <a:sym typeface="Times New Roman"/>
            </a:endParaRPr>
          </a:p>
          <a:p>
            <a:pPr marL="285750" indent="-285750">
              <a:buFont typeface="Arial" panose="020B0604020202020204" pitchFamily="34" charset="0"/>
              <a:buChar char="•"/>
            </a:pPr>
            <a:endParaRPr lang="en-US" sz="1400" dirty="0">
              <a:solidFill>
                <a:schemeClr val="dk1"/>
              </a:solidFill>
              <a:latin typeface="Times New Roman"/>
              <a:ea typeface="Times New Roman"/>
              <a:cs typeface="Times New Roman"/>
              <a:sym typeface="Times New Roman"/>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487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3"/>
          <p:cNvSpPr txBox="1">
            <a:spLocks noGrp="1"/>
          </p:cNvSpPr>
          <p:nvPr>
            <p:ph type="title"/>
          </p:nvPr>
        </p:nvSpPr>
        <p:spPr>
          <a:xfrm>
            <a:off x="1084175" y="451650"/>
            <a:ext cx="2345700" cy="575400"/>
          </a:xfrm>
          <a:prstGeom prst="rect">
            <a:avLst/>
          </a:prstGeom>
        </p:spPr>
        <p:txBody>
          <a:bodyPr spcFirstLastPara="1" wrap="square" lIns="91425" tIns="91425" rIns="91425" bIns="91425" anchor="t" anchorCtr="0">
            <a:noAutofit/>
          </a:bodyPr>
          <a:lstStyle/>
          <a:p>
            <a:pPr marL="0" lvl="0" indent="0" algn="ctr" rtl="0">
              <a:lnSpc>
                <a:spcPct val="150000"/>
              </a:lnSpc>
              <a:spcBef>
                <a:spcPts val="600"/>
              </a:spcBef>
              <a:spcAft>
                <a:spcPts val="600"/>
              </a:spcAft>
              <a:buNone/>
            </a:pPr>
            <a:r>
              <a:rPr lang="en-GB" sz="1600" b="1" dirty="0">
                <a:solidFill>
                  <a:srgbClr val="000000"/>
                </a:solidFill>
                <a:latin typeface="Times New Roman"/>
                <a:ea typeface="Times New Roman"/>
                <a:cs typeface="Times New Roman"/>
                <a:sym typeface="Times New Roman"/>
              </a:rPr>
              <a:t>REFERENCES</a:t>
            </a:r>
            <a:endParaRPr sz="1600" dirty="0"/>
          </a:p>
        </p:txBody>
      </p:sp>
      <p:sp>
        <p:nvSpPr>
          <p:cNvPr id="289" name="Google Shape;289;p33"/>
          <p:cNvSpPr txBox="1">
            <a:spLocks noGrp="1"/>
          </p:cNvSpPr>
          <p:nvPr>
            <p:ph type="body" idx="1"/>
          </p:nvPr>
        </p:nvSpPr>
        <p:spPr>
          <a:xfrm>
            <a:off x="951799" y="1480900"/>
            <a:ext cx="7254553" cy="2786400"/>
          </a:xfrm>
          <a:prstGeom prst="rect">
            <a:avLst/>
          </a:prstGeom>
        </p:spPr>
        <p:txBody>
          <a:bodyPr spcFirstLastPara="1" wrap="square" lIns="91425" tIns="91425" rIns="91425" bIns="91425" anchor="t" anchorCtr="0">
            <a:normAutofit fontScale="77500" lnSpcReduction="20000"/>
          </a:bodyPr>
          <a:lstStyle/>
          <a:p>
            <a:pPr marL="457200" lvl="0" indent="-422910" algn="just" rtl="0">
              <a:lnSpc>
                <a:spcPct val="150000"/>
              </a:lnSpc>
              <a:spcBef>
                <a:spcPts val="0"/>
              </a:spcBef>
              <a:spcAft>
                <a:spcPts val="0"/>
              </a:spcAft>
              <a:buClr>
                <a:srgbClr val="000000"/>
              </a:buClr>
              <a:buSzPct val="100000"/>
              <a:buFont typeface="Times New Roman"/>
              <a:buAutoNum type="arabicPeriod"/>
            </a:pPr>
            <a:r>
              <a:rPr lang="en-GB" sz="1800" dirty="0">
                <a:solidFill>
                  <a:srgbClr val="000000"/>
                </a:solidFill>
                <a:latin typeface="Times New Roman"/>
                <a:ea typeface="Times New Roman"/>
                <a:cs typeface="Times New Roman"/>
                <a:sym typeface="Times New Roman"/>
              </a:rPr>
              <a:t>W. Lee, K. Kim, J. Park, J. Kim, and Y. Kim, ‘‘Forecasting solar power using long-short term memory and convolutional neural networks,’’ IEEE Access, vol. 6, pp. 73068–73080, 2018</a:t>
            </a:r>
            <a:endParaRPr sz="1800" dirty="0">
              <a:solidFill>
                <a:srgbClr val="000000"/>
              </a:solidFill>
              <a:latin typeface="Times New Roman"/>
              <a:ea typeface="Times New Roman"/>
              <a:cs typeface="Times New Roman"/>
              <a:sym typeface="Times New Roman"/>
            </a:endParaRPr>
          </a:p>
          <a:p>
            <a:pPr marL="457200" lvl="0" indent="-422910" algn="just" rtl="0">
              <a:lnSpc>
                <a:spcPct val="150000"/>
              </a:lnSpc>
              <a:spcBef>
                <a:spcPts val="0"/>
              </a:spcBef>
              <a:spcAft>
                <a:spcPts val="0"/>
              </a:spcAft>
              <a:buClr>
                <a:srgbClr val="000000"/>
              </a:buClr>
              <a:buSzPct val="100000"/>
              <a:buFont typeface="Times New Roman"/>
              <a:buAutoNum type="arabicPeriod"/>
            </a:pPr>
            <a:r>
              <a:rPr lang="en-GB" sz="1800" dirty="0">
                <a:solidFill>
                  <a:srgbClr val="000000"/>
                </a:solidFill>
                <a:latin typeface="Times New Roman"/>
                <a:ea typeface="Times New Roman"/>
                <a:cs typeface="Times New Roman"/>
                <a:sym typeface="Times New Roman"/>
              </a:rPr>
              <a:t>S. K. </a:t>
            </a:r>
            <a:r>
              <a:rPr lang="en-GB" sz="1800" dirty="0" err="1">
                <a:solidFill>
                  <a:srgbClr val="000000"/>
                </a:solidFill>
                <a:latin typeface="Times New Roman"/>
                <a:ea typeface="Times New Roman"/>
                <a:cs typeface="Times New Roman"/>
                <a:sym typeface="Times New Roman"/>
              </a:rPr>
              <a:t>Kollimalla</a:t>
            </a:r>
            <a:r>
              <a:rPr lang="en-GB" sz="1800" dirty="0">
                <a:solidFill>
                  <a:srgbClr val="000000"/>
                </a:solidFill>
                <a:latin typeface="Times New Roman"/>
                <a:ea typeface="Times New Roman"/>
                <a:cs typeface="Times New Roman"/>
                <a:sym typeface="Times New Roman"/>
              </a:rPr>
              <a:t> and M. K. Mishra, ‘‘A novel adaptive P&amp;O MPPT algorithm considering sudden changes in the irradiance,’’ IEEE Trans. Energy Convers., vol. 29, no. 3, pp. 602–610, Sep. 2014</a:t>
            </a:r>
            <a:endParaRPr sz="1800" dirty="0">
              <a:solidFill>
                <a:srgbClr val="000000"/>
              </a:solidFill>
              <a:latin typeface="Times New Roman"/>
              <a:ea typeface="Times New Roman"/>
              <a:cs typeface="Times New Roman"/>
              <a:sym typeface="Times New Roman"/>
            </a:endParaRPr>
          </a:p>
          <a:p>
            <a:pPr marL="457200" lvl="0" indent="-422910" algn="just" rtl="0">
              <a:lnSpc>
                <a:spcPct val="150000"/>
              </a:lnSpc>
              <a:spcBef>
                <a:spcPts val="0"/>
              </a:spcBef>
              <a:spcAft>
                <a:spcPts val="0"/>
              </a:spcAft>
              <a:buClr>
                <a:srgbClr val="000000"/>
              </a:buClr>
              <a:buSzPct val="100000"/>
              <a:buFont typeface="Times New Roman"/>
              <a:buAutoNum type="arabicPeriod"/>
            </a:pPr>
            <a:r>
              <a:rPr lang="en-GB" sz="1800" dirty="0">
                <a:solidFill>
                  <a:srgbClr val="000000"/>
                </a:solidFill>
                <a:latin typeface="Times New Roman"/>
                <a:ea typeface="Times New Roman"/>
                <a:cs typeface="Times New Roman"/>
                <a:sym typeface="Times New Roman"/>
              </a:rPr>
              <a:t>B. </a:t>
            </a:r>
            <a:r>
              <a:rPr lang="en-GB" sz="1800" dirty="0" err="1">
                <a:solidFill>
                  <a:srgbClr val="000000"/>
                </a:solidFill>
                <a:latin typeface="Times New Roman"/>
                <a:ea typeface="Times New Roman"/>
                <a:cs typeface="Times New Roman"/>
                <a:sym typeface="Times New Roman"/>
              </a:rPr>
              <a:t>Subudhi</a:t>
            </a:r>
            <a:r>
              <a:rPr lang="en-GB" sz="1800" dirty="0">
                <a:solidFill>
                  <a:srgbClr val="000000"/>
                </a:solidFill>
                <a:latin typeface="Times New Roman"/>
                <a:ea typeface="Times New Roman"/>
                <a:cs typeface="Times New Roman"/>
                <a:sym typeface="Times New Roman"/>
              </a:rPr>
              <a:t> and R. Pradhan, ‘‘A comparative study on maximum power point tracking techniques for photovoltaic power systems,’’ IEEE Trans. Sustain. Energy, vol. 4, no. 1, pp. 89–98, Jan. 2013</a:t>
            </a:r>
            <a:endParaRPr sz="1800" dirty="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3"/>
        <p:cNvGrpSpPr/>
        <p:nvPr/>
      </p:nvGrpSpPr>
      <p:grpSpPr>
        <a:xfrm>
          <a:off x="0" y="0"/>
          <a:ext cx="0" cy="0"/>
          <a:chOff x="0" y="0"/>
          <a:chExt cx="0" cy="0"/>
        </a:xfrm>
      </p:grpSpPr>
      <p:sp>
        <p:nvSpPr>
          <p:cNvPr id="294" name="Google Shape;294;p34"/>
          <p:cNvSpPr txBox="1">
            <a:spLocks noGrp="1"/>
          </p:cNvSpPr>
          <p:nvPr>
            <p:ph type="title"/>
          </p:nvPr>
        </p:nvSpPr>
        <p:spPr>
          <a:xfrm>
            <a:off x="3308550" y="4229500"/>
            <a:ext cx="2862300" cy="491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000" dirty="0">
                <a:solidFill>
                  <a:schemeClr val="dk1"/>
                </a:solidFill>
                <a:latin typeface="Times New Roman"/>
                <a:ea typeface="Times New Roman"/>
                <a:cs typeface="Times New Roman"/>
                <a:sym typeface="Times New Roman"/>
              </a:rPr>
              <a:t>Thank you!</a:t>
            </a: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6"/>
          <p:cNvSpPr txBox="1">
            <a:spLocks noGrp="1"/>
          </p:cNvSpPr>
          <p:nvPr>
            <p:ph type="title"/>
          </p:nvPr>
        </p:nvSpPr>
        <p:spPr>
          <a:xfrm>
            <a:off x="1221875" y="353000"/>
            <a:ext cx="7038900" cy="75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dirty="0">
                <a:solidFill>
                  <a:schemeClr val="dk1"/>
                </a:solidFill>
                <a:latin typeface="Times New Roman"/>
                <a:ea typeface="Times New Roman"/>
                <a:cs typeface="Times New Roman"/>
                <a:sym typeface="Times New Roman"/>
              </a:rPr>
              <a:t>OVERVIEW</a:t>
            </a:r>
            <a:endParaRPr sz="1600" b="1" dirty="0">
              <a:solidFill>
                <a:schemeClr val="dk1"/>
              </a:solidFill>
              <a:latin typeface="Times New Roman"/>
              <a:ea typeface="Times New Roman"/>
              <a:cs typeface="Times New Roman"/>
              <a:sym typeface="Times New Roman"/>
            </a:endParaRPr>
          </a:p>
        </p:txBody>
      </p:sp>
      <p:sp>
        <p:nvSpPr>
          <p:cNvPr id="172" name="Google Shape;172;p16"/>
          <p:cNvSpPr txBox="1">
            <a:spLocks noGrp="1"/>
          </p:cNvSpPr>
          <p:nvPr>
            <p:ph type="title"/>
          </p:nvPr>
        </p:nvSpPr>
        <p:spPr>
          <a:xfrm>
            <a:off x="137012" y="1044906"/>
            <a:ext cx="6442018" cy="354663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1400" dirty="0">
                <a:latin typeface="Times New Roman"/>
                <a:ea typeface="Times New Roman"/>
                <a:cs typeface="Times New Roman"/>
                <a:sym typeface="Times New Roman"/>
              </a:rPr>
              <a:t>    </a:t>
            </a:r>
            <a:endParaRPr sz="1400" dirty="0">
              <a:latin typeface="Times New Roman"/>
              <a:ea typeface="Times New Roman"/>
              <a:cs typeface="Times New Roman"/>
              <a:sym typeface="Times New Roman"/>
            </a:endParaRPr>
          </a:p>
          <a:p>
            <a:pPr marL="457200" lvl="0" indent="0" algn="l" rtl="0">
              <a:spcBef>
                <a:spcPts val="0"/>
              </a:spcBef>
              <a:spcAft>
                <a:spcPts val="0"/>
              </a:spcAft>
              <a:buNone/>
            </a:pPr>
            <a:endParaRPr sz="14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GB" sz="1400" dirty="0">
                <a:solidFill>
                  <a:srgbClr val="000000"/>
                </a:solidFill>
                <a:latin typeface="Times New Roman"/>
                <a:ea typeface="Times New Roman"/>
                <a:cs typeface="Times New Roman"/>
                <a:sym typeface="Times New Roman"/>
              </a:rPr>
              <a:t>The transition to electric vehicles (EVs) has been gradually gaining popularity worldwide, with the aim of addressing environmental pollution and reducing dependence on fossil fuels.</a:t>
            </a:r>
            <a:endParaRPr sz="1400" dirty="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GB" sz="1400" dirty="0">
                <a:solidFill>
                  <a:srgbClr val="000000"/>
                </a:solidFill>
                <a:latin typeface="Times New Roman"/>
                <a:ea typeface="Times New Roman"/>
                <a:cs typeface="Times New Roman"/>
                <a:sym typeface="Times New Roman"/>
              </a:rPr>
              <a:t>Design and Development of Combined Battery Charging and Swapping Infrastructure for Future EVs Enabled With V2G and V2G operation that proposes a infrastructure for charging and swapping station for Electric </a:t>
            </a:r>
            <a:br>
              <a:rPr lang="en-GB" sz="1400" dirty="0">
                <a:solidFill>
                  <a:srgbClr val="000000"/>
                </a:solidFill>
                <a:latin typeface="Times New Roman"/>
                <a:ea typeface="Times New Roman"/>
                <a:cs typeface="Times New Roman"/>
                <a:sym typeface="Times New Roman"/>
              </a:rPr>
            </a:br>
            <a:r>
              <a:rPr lang="en-GB" sz="1400" dirty="0">
                <a:solidFill>
                  <a:srgbClr val="000000"/>
                </a:solidFill>
                <a:latin typeface="Times New Roman"/>
                <a:ea typeface="Times New Roman"/>
                <a:cs typeface="Times New Roman"/>
                <a:sym typeface="Times New Roman"/>
              </a:rPr>
              <a:t>Vehicles.</a:t>
            </a:r>
            <a:endParaRPr sz="1400" dirty="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GB" sz="1400" dirty="0">
                <a:solidFill>
                  <a:srgbClr val="000000"/>
                </a:solidFill>
                <a:latin typeface="Times New Roman"/>
                <a:ea typeface="Times New Roman"/>
                <a:cs typeface="Times New Roman"/>
                <a:sym typeface="Times New Roman"/>
              </a:rPr>
              <a:t>In addition of software application which mainly book the slots </a:t>
            </a:r>
            <a:br>
              <a:rPr lang="en-GB" sz="1400" dirty="0">
                <a:solidFill>
                  <a:srgbClr val="000000"/>
                </a:solidFill>
                <a:latin typeface="Times New Roman"/>
                <a:ea typeface="Times New Roman"/>
                <a:cs typeface="Times New Roman"/>
                <a:sym typeface="Times New Roman"/>
              </a:rPr>
            </a:br>
            <a:r>
              <a:rPr lang="en-GB" sz="1400" dirty="0">
                <a:solidFill>
                  <a:srgbClr val="000000"/>
                </a:solidFill>
                <a:latin typeface="Times New Roman"/>
                <a:ea typeface="Times New Roman"/>
                <a:cs typeface="Times New Roman"/>
                <a:sym typeface="Times New Roman"/>
              </a:rPr>
              <a:t>for the customers at anywhere at anytime according</a:t>
            </a:r>
            <a:br>
              <a:rPr lang="en-GB" sz="1400" dirty="0">
                <a:solidFill>
                  <a:srgbClr val="000000"/>
                </a:solidFill>
                <a:latin typeface="Times New Roman"/>
                <a:ea typeface="Times New Roman"/>
                <a:cs typeface="Times New Roman"/>
                <a:sym typeface="Times New Roman"/>
              </a:rPr>
            </a:br>
            <a:r>
              <a:rPr lang="en-GB" sz="1400" dirty="0">
                <a:solidFill>
                  <a:srgbClr val="000000"/>
                </a:solidFill>
                <a:latin typeface="Times New Roman"/>
                <a:ea typeface="Times New Roman"/>
                <a:cs typeface="Times New Roman"/>
                <a:sym typeface="Times New Roman"/>
              </a:rPr>
              <a:t> to their needs.</a:t>
            </a:r>
            <a:endParaRPr sz="1400" dirty="0">
              <a:solidFill>
                <a:schemeClr val="dk1"/>
              </a:solidFill>
              <a:latin typeface="Times New Roman"/>
              <a:ea typeface="Times New Roman"/>
              <a:cs typeface="Times New Roman"/>
              <a:sym typeface="Times New Roman"/>
            </a:endParaRPr>
          </a:p>
        </p:txBody>
      </p:sp>
      <p:pic>
        <p:nvPicPr>
          <p:cNvPr id="173" name="Google Shape;173;p16"/>
          <p:cNvPicPr preferRelativeResize="0"/>
          <p:nvPr/>
        </p:nvPicPr>
        <p:blipFill rotWithShape="1">
          <a:blip r:embed="rId3">
            <a:alphaModFix/>
          </a:blip>
          <a:srcRect l="23083" r="23083"/>
          <a:stretch/>
        </p:blipFill>
        <p:spPr>
          <a:xfrm rot="218" flipH="1">
            <a:off x="4412400" y="148"/>
            <a:ext cx="4731600" cy="5042700"/>
          </a:xfrm>
          <a:prstGeom prst="rtTriangl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7"/>
          <p:cNvSpPr txBox="1"/>
          <p:nvPr/>
        </p:nvSpPr>
        <p:spPr>
          <a:xfrm flipH="1">
            <a:off x="1556100" y="2571747"/>
            <a:ext cx="65991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
        <p:nvSpPr>
          <p:cNvPr id="179" name="Google Shape;179;p17"/>
          <p:cNvSpPr txBox="1">
            <a:spLocks noGrp="1"/>
          </p:cNvSpPr>
          <p:nvPr>
            <p:ph type="title"/>
          </p:nvPr>
        </p:nvSpPr>
        <p:spPr>
          <a:xfrm>
            <a:off x="1184050" y="488125"/>
            <a:ext cx="3798900" cy="73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INTRODUCTION</a:t>
            </a:r>
            <a:endParaRPr/>
          </a:p>
        </p:txBody>
      </p:sp>
      <p:sp>
        <p:nvSpPr>
          <p:cNvPr id="180" name="Google Shape;180;p17"/>
          <p:cNvSpPr txBox="1">
            <a:spLocks noGrp="1"/>
          </p:cNvSpPr>
          <p:nvPr>
            <p:ph type="body" idx="1"/>
          </p:nvPr>
        </p:nvSpPr>
        <p:spPr>
          <a:xfrm>
            <a:off x="493736" y="1598222"/>
            <a:ext cx="6045900" cy="24585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GB" sz="1400" dirty="0">
                <a:solidFill>
                  <a:schemeClr val="dk1"/>
                </a:solidFill>
                <a:latin typeface="Times New Roman"/>
                <a:ea typeface="Times New Roman"/>
                <a:cs typeface="Times New Roman"/>
                <a:sym typeface="Times New Roman"/>
              </a:rPr>
              <a:t>This project aims to design and develop a comprehensive infrastructure that will benefit the EV users and promote the adoption of electric vehicles. It will provide an efficient and convenient solution to the challenges of EV charging and make the transition to electric vehicles more accessible and accommodating for all.</a:t>
            </a:r>
            <a:endParaRPr dirty="0"/>
          </a:p>
        </p:txBody>
      </p:sp>
      <p:pic>
        <p:nvPicPr>
          <p:cNvPr id="181" name="Google Shape;181;p17"/>
          <p:cNvPicPr preferRelativeResize="0"/>
          <p:nvPr/>
        </p:nvPicPr>
        <p:blipFill rotWithShape="1">
          <a:blip r:embed="rId3">
            <a:alphaModFix/>
          </a:blip>
          <a:srcRect l="23083" r="23083"/>
          <a:stretch/>
        </p:blipFill>
        <p:spPr>
          <a:xfrm rot="218" flipH="1">
            <a:off x="4412400" y="148"/>
            <a:ext cx="4731600" cy="5042700"/>
          </a:xfrm>
          <a:prstGeom prst="rtTriangl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p:nvPr/>
        </p:nvSpPr>
        <p:spPr>
          <a:xfrm>
            <a:off x="0" y="1773372"/>
            <a:ext cx="8949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p:txBody>
      </p:sp>
      <p:sp>
        <p:nvSpPr>
          <p:cNvPr id="187" name="Google Shape;187;p18"/>
          <p:cNvSpPr txBox="1">
            <a:spLocks noGrp="1"/>
          </p:cNvSpPr>
          <p:nvPr>
            <p:ph type="title"/>
          </p:nvPr>
        </p:nvSpPr>
        <p:spPr>
          <a:xfrm>
            <a:off x="1251900" y="452600"/>
            <a:ext cx="6318300" cy="50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chemeClr val="dk1"/>
                </a:solidFill>
                <a:latin typeface="Times New Roman"/>
                <a:ea typeface="Times New Roman"/>
                <a:cs typeface="Times New Roman"/>
                <a:sym typeface="Times New Roman"/>
              </a:rPr>
              <a:t>PRESENT EVs BATTERY HANDLING INFRASTRUCTURE</a:t>
            </a:r>
            <a:endParaRPr sz="2600" b="1" dirty="0"/>
          </a:p>
        </p:txBody>
      </p:sp>
      <p:sp>
        <p:nvSpPr>
          <p:cNvPr id="188" name="Google Shape;188;p18"/>
          <p:cNvSpPr txBox="1">
            <a:spLocks noGrp="1"/>
          </p:cNvSpPr>
          <p:nvPr>
            <p:ph type="body" idx="1"/>
          </p:nvPr>
        </p:nvSpPr>
        <p:spPr>
          <a:xfrm>
            <a:off x="1426200" y="1187150"/>
            <a:ext cx="7350600" cy="29289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Battery Swapping Station</a:t>
            </a:r>
            <a:endParaRPr sz="1400" dirty="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Battery Charging Station</a:t>
            </a:r>
          </a:p>
          <a:p>
            <a:pPr marL="139700" lvl="0" indent="0" algn="l" rtl="0">
              <a:lnSpc>
                <a:spcPct val="100000"/>
              </a:lnSpc>
              <a:spcBef>
                <a:spcPts val="0"/>
              </a:spcBef>
              <a:spcAft>
                <a:spcPts val="0"/>
              </a:spcAft>
              <a:buClr>
                <a:schemeClr val="dk1"/>
              </a:buClr>
              <a:buSzPts val="1400"/>
              <a:buNone/>
            </a:pPr>
            <a:endParaRPr sz="14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1400" dirty="0">
                <a:solidFill>
                  <a:schemeClr val="dk1"/>
                </a:solidFill>
                <a:latin typeface="Times New Roman"/>
                <a:ea typeface="Times New Roman"/>
                <a:cs typeface="Times New Roman"/>
                <a:sym typeface="Times New Roman"/>
              </a:rPr>
              <a:t>Currently, there are several existing systems for charging and swapping EV batteries but they are not in an combined manner.</a:t>
            </a:r>
            <a:endParaRPr dirty="0"/>
          </a:p>
        </p:txBody>
      </p:sp>
      <p:pic>
        <p:nvPicPr>
          <p:cNvPr id="189" name="Google Shape;189;p18"/>
          <p:cNvPicPr preferRelativeResize="0"/>
          <p:nvPr/>
        </p:nvPicPr>
        <p:blipFill>
          <a:blip r:embed="rId3">
            <a:alphaModFix/>
          </a:blip>
          <a:stretch>
            <a:fillRect/>
          </a:stretch>
        </p:blipFill>
        <p:spPr>
          <a:xfrm>
            <a:off x="2647400" y="2697800"/>
            <a:ext cx="4000500" cy="181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title"/>
          </p:nvPr>
        </p:nvSpPr>
        <p:spPr>
          <a:xfrm>
            <a:off x="1184075" y="412675"/>
            <a:ext cx="3798900" cy="60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BATTERY SWAPPING STATION</a:t>
            </a:r>
            <a:endParaRPr sz="2600"/>
          </a:p>
        </p:txBody>
      </p:sp>
      <p:sp>
        <p:nvSpPr>
          <p:cNvPr id="195" name="Google Shape;195;p19"/>
          <p:cNvSpPr txBox="1">
            <a:spLocks noGrp="1"/>
          </p:cNvSpPr>
          <p:nvPr>
            <p:ph type="body" idx="1"/>
          </p:nvPr>
        </p:nvSpPr>
        <p:spPr>
          <a:xfrm>
            <a:off x="1218150" y="1014775"/>
            <a:ext cx="7297500" cy="2170127"/>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Battery swapping  provides a sustainable solution, as the depleted battery packs can be recharged using renewable energy.</a:t>
            </a:r>
            <a:endParaRPr sz="1400"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Entire swapping system can be integrated with G2V and V2G operation, allowing the system to feed excess electricity back into the grid. </a:t>
            </a:r>
            <a:endParaRPr sz="1400"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This sustainable power management system reduces carbon emissions and makes the EV charging infrastructure more eco-friendly.</a:t>
            </a:r>
          </a:p>
          <a:p>
            <a:pPr marL="139700" lvl="0" indent="0" algn="l" rtl="0">
              <a:lnSpc>
                <a:spcPct val="150000"/>
              </a:lnSpc>
              <a:spcBef>
                <a:spcPts val="0"/>
              </a:spcBef>
              <a:spcAft>
                <a:spcPts val="0"/>
              </a:spcAft>
              <a:buClr>
                <a:schemeClr val="dk1"/>
              </a:buClr>
              <a:buSzPts val="1400"/>
              <a:buNone/>
            </a:pPr>
            <a:endParaRPr lang="en-IN" dirty="0"/>
          </a:p>
        </p:txBody>
      </p:sp>
      <p:pic>
        <p:nvPicPr>
          <p:cNvPr id="196" name="Google Shape;196;p19"/>
          <p:cNvPicPr preferRelativeResize="0"/>
          <p:nvPr/>
        </p:nvPicPr>
        <p:blipFill>
          <a:blip r:embed="rId3">
            <a:alphaModFix/>
          </a:blip>
          <a:stretch>
            <a:fillRect/>
          </a:stretch>
        </p:blipFill>
        <p:spPr>
          <a:xfrm>
            <a:off x="5136368" y="2887605"/>
            <a:ext cx="2033906" cy="181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a:spLocks noGrp="1"/>
          </p:cNvSpPr>
          <p:nvPr>
            <p:ph type="title"/>
          </p:nvPr>
        </p:nvSpPr>
        <p:spPr>
          <a:xfrm>
            <a:off x="1297500" y="393750"/>
            <a:ext cx="3798900" cy="61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dirty="0">
                <a:solidFill>
                  <a:schemeClr val="dk1"/>
                </a:solidFill>
                <a:latin typeface="Times New Roman"/>
                <a:ea typeface="Times New Roman"/>
                <a:cs typeface="Times New Roman"/>
                <a:sym typeface="Times New Roman"/>
              </a:rPr>
              <a:t>BATTERY CHARGING STATION</a:t>
            </a:r>
            <a:endParaRPr sz="1600" b="1" dirty="0">
              <a:solidFill>
                <a:schemeClr val="dk1"/>
              </a:solidFill>
              <a:latin typeface="Times New Roman"/>
              <a:ea typeface="Times New Roman"/>
              <a:cs typeface="Times New Roman"/>
              <a:sym typeface="Times New Roman"/>
            </a:endParaRPr>
          </a:p>
        </p:txBody>
      </p:sp>
      <p:sp>
        <p:nvSpPr>
          <p:cNvPr id="202" name="Google Shape;202;p20"/>
          <p:cNvSpPr txBox="1">
            <a:spLocks noGrp="1"/>
          </p:cNvSpPr>
          <p:nvPr>
            <p:ph type="body" idx="1"/>
          </p:nvPr>
        </p:nvSpPr>
        <p:spPr>
          <a:xfrm>
            <a:off x="1104750" y="1201349"/>
            <a:ext cx="6934500" cy="24159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The charging ports will be available in multiple locations, providing convenient charging options for EV users. </a:t>
            </a:r>
            <a:endParaRPr sz="1400"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The charging system will be compatible with most EV models, providing efficient power transfer, which ensures minimum energy loss.</a:t>
            </a:r>
            <a:endParaRPr sz="1200" dirty="0"/>
          </a:p>
        </p:txBody>
      </p:sp>
      <p:pic>
        <p:nvPicPr>
          <p:cNvPr id="203" name="Google Shape;203;p20"/>
          <p:cNvPicPr preferRelativeResize="0"/>
          <p:nvPr/>
        </p:nvPicPr>
        <p:blipFill>
          <a:blip r:embed="rId3">
            <a:alphaModFix/>
          </a:blip>
          <a:stretch>
            <a:fillRect/>
          </a:stretch>
        </p:blipFill>
        <p:spPr>
          <a:xfrm>
            <a:off x="3517475" y="2819723"/>
            <a:ext cx="2109050" cy="177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txBox="1"/>
          <p:nvPr/>
        </p:nvSpPr>
        <p:spPr>
          <a:xfrm>
            <a:off x="1141730" y="926431"/>
            <a:ext cx="5840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BLOCK DIAGRAM</a:t>
            </a:r>
            <a:endParaRPr sz="1600" b="1">
              <a:solidFill>
                <a:schemeClr val="dk1"/>
              </a:solidFill>
              <a:latin typeface="Times New Roman"/>
              <a:ea typeface="Times New Roman"/>
              <a:cs typeface="Times New Roman"/>
              <a:sym typeface="Times New Roman"/>
            </a:endParaRPr>
          </a:p>
        </p:txBody>
      </p:sp>
      <p:sp>
        <p:nvSpPr>
          <p:cNvPr id="209" name="Google Shape;209;p21"/>
          <p:cNvSpPr txBox="1">
            <a:spLocks noGrp="1"/>
          </p:cNvSpPr>
          <p:nvPr>
            <p:ph type="body" idx="4294967295"/>
          </p:nvPr>
        </p:nvSpPr>
        <p:spPr>
          <a:xfrm>
            <a:off x="1141730" y="331712"/>
            <a:ext cx="7509300" cy="615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None/>
            </a:pPr>
            <a:r>
              <a:rPr lang="en-GB" sz="1600" b="1" dirty="0">
                <a:solidFill>
                  <a:schemeClr val="dk1"/>
                </a:solidFill>
                <a:latin typeface="Times New Roman"/>
                <a:ea typeface="Times New Roman"/>
                <a:cs typeface="Times New Roman"/>
                <a:sym typeface="Times New Roman"/>
              </a:rPr>
              <a:t>DESIGN OF COMBINED BATTERY CHARGING AND SWAPPPING INTRASTRUCTURE</a:t>
            </a:r>
            <a:endParaRPr dirty="0"/>
          </a:p>
        </p:txBody>
      </p:sp>
      <p:pic>
        <p:nvPicPr>
          <p:cNvPr id="210" name="Google Shape;210;p21"/>
          <p:cNvPicPr preferRelativeResize="0"/>
          <p:nvPr/>
        </p:nvPicPr>
        <p:blipFill>
          <a:blip r:embed="rId3">
            <a:alphaModFix/>
          </a:blip>
          <a:stretch>
            <a:fillRect/>
          </a:stretch>
        </p:blipFill>
        <p:spPr>
          <a:xfrm>
            <a:off x="449451" y="1552050"/>
            <a:ext cx="3847299" cy="3423126"/>
          </a:xfrm>
          <a:prstGeom prst="rect">
            <a:avLst/>
          </a:prstGeom>
          <a:noFill/>
          <a:ln>
            <a:noFill/>
          </a:ln>
        </p:spPr>
      </p:pic>
      <p:sp>
        <p:nvSpPr>
          <p:cNvPr id="211" name="Google Shape;211;p21"/>
          <p:cNvSpPr txBox="1">
            <a:spLocks noGrp="1"/>
          </p:cNvSpPr>
          <p:nvPr>
            <p:ph type="body" idx="1"/>
          </p:nvPr>
        </p:nvSpPr>
        <p:spPr>
          <a:xfrm>
            <a:off x="4847250" y="750100"/>
            <a:ext cx="3909000" cy="411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dirty="0">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GB" sz="1400" dirty="0">
                <a:latin typeface="Times New Roman"/>
                <a:ea typeface="Times New Roman"/>
                <a:cs typeface="Times New Roman"/>
                <a:sym typeface="Times New Roman"/>
              </a:rPr>
              <a:t>Block diagram of design and development of battery charging and swapping infrastructure consists  of</a:t>
            </a:r>
            <a:endParaRPr sz="1400" dirty="0">
              <a:latin typeface="Times New Roman"/>
              <a:ea typeface="Times New Roman"/>
              <a:cs typeface="Times New Roman"/>
              <a:sym typeface="Times New Roman"/>
            </a:endParaRPr>
          </a:p>
          <a:p>
            <a:pPr marL="457200" lvl="0" indent="-317500" algn="l" rtl="0">
              <a:lnSpc>
                <a:spcPct val="150000"/>
              </a:lnSpc>
              <a:spcBef>
                <a:spcPts val="1200"/>
              </a:spcBef>
              <a:spcAft>
                <a:spcPts val="0"/>
              </a:spcAft>
              <a:buSzPts val="1400"/>
              <a:buFont typeface="Times New Roman"/>
              <a:buChar char="●"/>
            </a:pPr>
            <a:r>
              <a:rPr lang="en-GB" sz="1400" dirty="0">
                <a:latin typeface="Times New Roman"/>
                <a:ea typeface="Times New Roman"/>
                <a:cs typeface="Times New Roman"/>
                <a:sym typeface="Times New Roman"/>
              </a:rPr>
              <a:t>EB Grid</a:t>
            </a:r>
            <a:endParaRPr sz="14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GB" sz="1400" dirty="0">
                <a:latin typeface="Times New Roman"/>
                <a:ea typeface="Times New Roman"/>
                <a:cs typeface="Times New Roman"/>
                <a:sym typeface="Times New Roman"/>
              </a:rPr>
              <a:t>Solar Panels</a:t>
            </a:r>
            <a:endParaRPr sz="14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GB" sz="1400" dirty="0">
                <a:latin typeface="Times New Roman"/>
                <a:ea typeface="Times New Roman"/>
                <a:cs typeface="Times New Roman"/>
                <a:sym typeface="Times New Roman"/>
              </a:rPr>
              <a:t>DC-DC Converter</a:t>
            </a:r>
            <a:endParaRPr sz="14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GB" sz="1400" dirty="0">
                <a:latin typeface="Times New Roman"/>
                <a:ea typeface="Times New Roman"/>
                <a:cs typeface="Times New Roman"/>
                <a:sym typeface="Times New Roman"/>
              </a:rPr>
              <a:t>ESP32-S3</a:t>
            </a:r>
            <a:endParaRPr sz="14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GB" sz="1400" dirty="0">
                <a:latin typeface="Times New Roman"/>
                <a:ea typeface="Times New Roman"/>
                <a:cs typeface="Times New Roman"/>
                <a:sym typeface="Times New Roman"/>
              </a:rPr>
              <a:t>Clouds</a:t>
            </a:r>
            <a:endParaRPr sz="1400"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GB" sz="1400" dirty="0" err="1">
                <a:latin typeface="Times New Roman"/>
                <a:ea typeface="Times New Roman"/>
                <a:cs typeface="Times New Roman"/>
                <a:sym typeface="Times New Roman"/>
              </a:rPr>
              <a:t>EV_Charging</a:t>
            </a:r>
            <a:r>
              <a:rPr lang="en-GB" sz="1400" dirty="0">
                <a:latin typeface="Times New Roman"/>
                <a:ea typeface="Times New Roman"/>
                <a:cs typeface="Times New Roman"/>
                <a:sym typeface="Times New Roman"/>
              </a:rPr>
              <a:t> APP</a:t>
            </a:r>
            <a:endParaRPr sz="14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1206900" y="489850"/>
            <a:ext cx="7038900" cy="5628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600"/>
              </a:spcAft>
              <a:buNone/>
            </a:pPr>
            <a:r>
              <a:rPr lang="en-GB" sz="1600" b="1" dirty="0">
                <a:solidFill>
                  <a:srgbClr val="000000"/>
                </a:solidFill>
                <a:latin typeface="Times New Roman"/>
                <a:ea typeface="Times New Roman"/>
                <a:cs typeface="Times New Roman"/>
                <a:sym typeface="Times New Roman"/>
              </a:rPr>
              <a:t>UPGRADE FROM EXISTING SYSTEM</a:t>
            </a:r>
            <a:endParaRPr sz="1600" dirty="0"/>
          </a:p>
        </p:txBody>
      </p:sp>
      <p:sp>
        <p:nvSpPr>
          <p:cNvPr id="217" name="Google Shape;217;p22"/>
          <p:cNvSpPr txBox="1">
            <a:spLocks noGrp="1"/>
          </p:cNvSpPr>
          <p:nvPr>
            <p:ph type="body" idx="1"/>
          </p:nvPr>
        </p:nvSpPr>
        <p:spPr>
          <a:xfrm>
            <a:off x="715249" y="1263112"/>
            <a:ext cx="5383333" cy="3994088"/>
          </a:xfrm>
          <a:prstGeom prst="rect">
            <a:avLst/>
          </a:prstGeom>
        </p:spPr>
        <p:txBody>
          <a:bodyPr spcFirstLastPara="1" wrap="square" lIns="91425" tIns="91425" rIns="91425" bIns="91425" anchor="t" anchorCtr="0">
            <a:normAutofit/>
          </a:bodyPr>
          <a:lstStyle/>
          <a:p>
            <a:pPr marL="425450" indent="-285750" algn="just">
              <a:lnSpc>
                <a:spcPct val="150000"/>
              </a:lnSpc>
              <a:buClr>
                <a:srgbClr val="000000"/>
              </a:buClr>
              <a:buSzPts val="1400"/>
            </a:pPr>
            <a:r>
              <a:rPr lang="en-GB" sz="1600" dirty="0">
                <a:solidFill>
                  <a:srgbClr val="000000"/>
                </a:solidFill>
                <a:latin typeface="Times New Roman"/>
                <a:ea typeface="Times New Roman"/>
                <a:cs typeface="Times New Roman"/>
                <a:sym typeface="Times New Roman"/>
              </a:rPr>
              <a:t>Increase the number of EV charging stations</a:t>
            </a:r>
            <a:endParaRPr sz="1600" dirty="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Noto Sans Symbols"/>
              <a:buChar char="●"/>
            </a:pPr>
            <a:r>
              <a:rPr lang="en-GB" sz="1600" dirty="0">
                <a:solidFill>
                  <a:srgbClr val="000000"/>
                </a:solidFill>
                <a:latin typeface="Times New Roman"/>
                <a:ea typeface="Times New Roman"/>
                <a:cs typeface="Times New Roman"/>
                <a:sym typeface="Times New Roman"/>
              </a:rPr>
              <a:t>For instance recharging and swapping infrastructure</a:t>
            </a:r>
            <a:endParaRPr sz="1600" dirty="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Noto Sans Symbols"/>
              <a:buChar char="●"/>
            </a:pPr>
            <a:r>
              <a:rPr lang="en-GB" sz="1600" dirty="0">
                <a:solidFill>
                  <a:srgbClr val="000000"/>
                </a:solidFill>
                <a:latin typeface="Times New Roman"/>
                <a:ea typeface="Times New Roman"/>
                <a:cs typeface="Times New Roman"/>
                <a:sym typeface="Times New Roman"/>
              </a:rPr>
              <a:t>App which helps in booking the slots from everywhere according to  our need</a:t>
            </a:r>
            <a:endParaRPr sz="1600" dirty="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Noto Sans Symbols"/>
              <a:buChar char="●"/>
            </a:pPr>
            <a:r>
              <a:rPr lang="en-GB" sz="1600" dirty="0">
                <a:solidFill>
                  <a:srgbClr val="000000"/>
                </a:solidFill>
                <a:latin typeface="Times New Roman"/>
                <a:ea typeface="Times New Roman"/>
                <a:cs typeface="Times New Roman"/>
                <a:sym typeface="Times New Roman"/>
              </a:rPr>
              <a:t>The most important extra charge from the swapping station is directly connected to the charging station </a:t>
            </a:r>
            <a:endParaRPr sz="1600" dirty="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Noto Sans Symbols"/>
              <a:buChar char="●"/>
            </a:pPr>
            <a:r>
              <a:rPr lang="en-GB" sz="1600" dirty="0">
                <a:solidFill>
                  <a:srgbClr val="000000"/>
                </a:solidFill>
                <a:latin typeface="Times New Roman"/>
                <a:ea typeface="Times New Roman"/>
                <a:cs typeface="Times New Roman"/>
                <a:sym typeface="Times New Roman"/>
              </a:rPr>
              <a:t>Reduce power consumption.</a:t>
            </a:r>
            <a:endParaRPr sz="1600" dirty="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Noto Sans Symbols"/>
              <a:buChar char="●"/>
            </a:pPr>
            <a:r>
              <a:rPr lang="en-GB" sz="1600" dirty="0">
                <a:solidFill>
                  <a:srgbClr val="000000"/>
                </a:solidFill>
                <a:latin typeface="Times New Roman"/>
                <a:ea typeface="Times New Roman"/>
                <a:cs typeface="Times New Roman"/>
                <a:sym typeface="Times New Roman"/>
              </a:rPr>
              <a:t>Less time management</a:t>
            </a:r>
            <a:endParaRPr sz="1600" dirty="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Noto Sans Symbols"/>
              <a:buChar char="●"/>
            </a:pPr>
            <a:r>
              <a:rPr lang="en-GB" sz="1600" dirty="0">
                <a:solidFill>
                  <a:srgbClr val="000000"/>
                </a:solidFill>
                <a:latin typeface="Times New Roman"/>
                <a:ea typeface="Times New Roman"/>
                <a:cs typeface="Times New Roman"/>
                <a:sym typeface="Times New Roman"/>
              </a:rPr>
              <a:t>Easy control aspects applicable to the EV charging and swapping process.</a:t>
            </a:r>
            <a:endParaRPr sz="1600" b="1" dirty="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pic>
        <p:nvPicPr>
          <p:cNvPr id="218" name="Google Shape;218;p22"/>
          <p:cNvPicPr preferRelativeResize="0"/>
          <p:nvPr/>
        </p:nvPicPr>
        <p:blipFill>
          <a:blip r:embed="rId3">
            <a:alphaModFix/>
          </a:blip>
          <a:stretch>
            <a:fillRect/>
          </a:stretch>
        </p:blipFill>
        <p:spPr>
          <a:xfrm>
            <a:off x="6209750" y="1336300"/>
            <a:ext cx="2706199" cy="3214699"/>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1150</Words>
  <Application>Microsoft Office PowerPoint</Application>
  <PresentationFormat>On-screen Show (16:9)</PresentationFormat>
  <Paragraphs>132</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Montserrat</vt:lpstr>
      <vt:lpstr>Times New Roman</vt:lpstr>
      <vt:lpstr>Noto Sans Symbols</vt:lpstr>
      <vt:lpstr>Lato</vt:lpstr>
      <vt:lpstr>Focus</vt:lpstr>
      <vt:lpstr>PowerPoint Presentation</vt:lpstr>
      <vt:lpstr>SYNOPSIS</vt:lpstr>
      <vt:lpstr>OVERVIEW</vt:lpstr>
      <vt:lpstr>INTRODUCTION</vt:lpstr>
      <vt:lpstr>PRESENT EVs BATTERY HANDLING INFRASTRUCTURE</vt:lpstr>
      <vt:lpstr>BATTERY SWAPPING STATION</vt:lpstr>
      <vt:lpstr>BATTERY CHARGING STATION</vt:lpstr>
      <vt:lpstr>PowerPoint Presentation</vt:lpstr>
      <vt:lpstr>UPGRADE FROM EXISTING SYSTEM</vt:lpstr>
      <vt:lpstr>PowerPoint Presentation</vt:lpstr>
      <vt:lpstr>PowerPoint Presentation</vt:lpstr>
      <vt:lpstr>OVERVIEW OPERATION OF COMBINED BATTERY CHARGING AND SWAPPING FOR EVs ENABLED G2V AND V2G OPERATION</vt:lpstr>
      <vt:lpstr>PowerPoint Presentation</vt:lpstr>
      <vt:lpstr>FUNCTION OF SOFTWARE APPLICATION EV_CHARGING</vt:lpstr>
      <vt:lpstr>PowerPoint Presentation</vt:lpstr>
      <vt:lpstr>CHARGING STATION</vt:lpstr>
      <vt:lpstr>ADMIN LOGIN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S</dc:creator>
  <cp:lastModifiedBy>Sri S</cp:lastModifiedBy>
  <cp:revision>1</cp:revision>
  <dcterms:modified xsi:type="dcterms:W3CDTF">2023-04-17T05:03:50Z</dcterms:modified>
</cp:coreProperties>
</file>