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68C-9AAE-2762-1134-986A255B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FA58-A4F0-A7C5-186E-E9C04B7C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9D8F-8B6E-A9EA-B33C-810550C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DB8E-268E-FD7E-4B3B-7561EBF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01CB-B7B7-1058-1DE2-D8B47AA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6065-9835-E6B4-A5F0-02F7C6B1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7AA3F-32DF-ABF8-AE89-30DA53D8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F288-C480-47AC-9CFF-B453ACF7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D1AA-CCBD-3330-EC4D-5770D357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1FE3-12F0-BBA2-C326-F2BEC01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04DFE-7C2A-BEDF-A345-C6871AD5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4681-2A49-B5EF-76E7-1A57230E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B850-3D88-8C98-B4C4-A64851D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007-A431-98EE-740D-9BDDDB1D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AB15-4381-6421-1B5A-7526F75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4411-D342-EF98-E3E6-57EA282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FB0B-3ED4-7370-1FD1-4425250B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96BA-0689-5A84-1F87-DD9EEF59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F7D6-09C0-7B03-C444-BAFAB4AE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EF83-F2ED-11EE-987F-F2A48657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5C55-4E73-E707-AC80-B4E98F9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7BA3-1A4D-FE67-2DD8-6D917994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45B3-A2EA-311B-F523-420FAD3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D608-882C-6545-AFDA-E6A44669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93E2-7F65-1BC2-F7F2-AD08472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B5DE-7C6A-B567-251C-079655B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57A8-EE54-781F-9E51-18945419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008F-9DBC-48B9-F8FA-FD2783FB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4337-CA1B-92C9-13A0-B6A0E62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9B8B-7B6A-0A2E-2D9D-49E8B0B2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9284-C080-F89E-98AC-53336EA5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E07-7D0B-5FD2-AA1E-E07045F3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1C86-5423-D0CC-CF43-8FBA7AB7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AEFC-DA60-BF24-36F8-FCBE6E6B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3614-E703-C033-65E4-7E5013BD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9CD3-70A1-322D-97C1-719536B4F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D912-6283-C0C1-F707-A00AF8CD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63CBC-DFAD-5D77-02C3-034F342F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E07A-13F6-4C1D-3867-6662B59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504-2259-C562-B7B6-26E1CBF1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EC49A-4111-6E12-911C-285A2521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BD28-03DE-1232-3029-5866EC81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5FE6-0F35-99A2-FA22-6A6D6D70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6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0A782-09A3-6D83-CC0E-99B3370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14908-2FAE-B90E-355C-24F35243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469A4-420D-A26E-6547-713DA28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8346-780C-0937-6CE7-A3FA9B6E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7C1B-2E34-0BC9-A761-D70A1339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075B0-7504-B4EA-13F8-EF52BB87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0C0C-0E39-7D72-7981-5EC76417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D3E0-7FE5-4264-D9F2-E25EA8A3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7F6D-B701-4184-ADE8-5DFF61E8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4D6-23D5-CD74-FFCC-87AAD5CA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7CFA3-7EA1-7BD9-E8E3-EDD59A502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4B73-40A9-45C4-CF92-67A2DA15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4C18-F5EF-5C6F-210E-AA45977A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EA17-FDDC-FA73-CB46-C7912CDD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F8951-B2CA-7280-9767-C28C13E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8321-2E0C-F191-7357-3CC2C75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48E4F-5D95-9C98-C1AF-7CB00288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AF69-F52E-D95D-26AB-C7F9D555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215C-8774-4CA8-B646-8C3FDF886EF9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2774-FD20-A5EC-10C0-B212EB3F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5150-7FFC-379A-59BC-AC77D40C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AB85-0AEC-4E49-927F-067BE49E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dharshiniMasilamani/CAPSTONE-PROJECT-TRAFFIC-SIGN-RECOGNITION/blob/main/TRAFFIC_SIGN_RECOGNITION-PROJECT.ipynb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learninghub.net/post/traffic-signs-classification-using-deep-learning-flask" TargetMode="External"/><Relationship Id="rId2" Type="http://schemas.openxmlformats.org/officeDocument/2006/relationships/hyperlink" Target="https://www.kaggle.com/datasets/meowmeowmeowmeowmeow/gtsrb-german-traffic-sig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qahpZkPlTRM&amp;t=1735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57DA3-3E68-3132-C1A3-530426092A4E}"/>
              </a:ext>
            </a:extLst>
          </p:cNvPr>
          <p:cNvSpPr txBox="1"/>
          <p:nvPr/>
        </p:nvSpPr>
        <p:spPr>
          <a:xfrm>
            <a:off x="1943986" y="4549676"/>
            <a:ext cx="809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 </a:t>
            </a:r>
            <a:r>
              <a:rPr lang="en-IN" sz="3200" b="1" dirty="0"/>
              <a:t>PRIYADHARSHINI MASILAMANI</a:t>
            </a:r>
          </a:p>
          <a:p>
            <a:r>
              <a:rPr lang="en-IN" sz="3200" b="1" dirty="0"/>
              <a:t>                          DATA ANALYST</a:t>
            </a:r>
          </a:p>
          <a:p>
            <a:r>
              <a:rPr lang="en-IN" sz="4000" dirty="0"/>
              <a:t> </a:t>
            </a:r>
            <a:r>
              <a:rPr lang="en-IN" sz="3200" dirty="0"/>
              <a:t>K RAMAKRISHNAN COLLEGE OF ENGINEERING</a:t>
            </a:r>
          </a:p>
          <a:p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E6A-C239-E437-806D-24478B58AE92}"/>
              </a:ext>
            </a:extLst>
          </p:cNvPr>
          <p:cNvSpPr txBox="1"/>
          <p:nvPr/>
        </p:nvSpPr>
        <p:spPr>
          <a:xfrm>
            <a:off x="1943986" y="398959"/>
            <a:ext cx="1143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PROJECT-TRAFFIC SIGN RECOGNITION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0B9C08-EF02-3201-3BCE-B327D2940920}"/>
              </a:ext>
            </a:extLst>
          </p:cNvPr>
          <p:cNvSpPr/>
          <p:nvPr/>
        </p:nvSpPr>
        <p:spPr>
          <a:xfrm>
            <a:off x="4136065" y="1403498"/>
            <a:ext cx="3115339" cy="28495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37E10-0252-CE25-573C-AF423E47BCAC}"/>
              </a:ext>
            </a:extLst>
          </p:cNvPr>
          <p:cNvSpPr txBox="1"/>
          <p:nvPr/>
        </p:nvSpPr>
        <p:spPr>
          <a:xfrm>
            <a:off x="478453" y="351335"/>
            <a:ext cx="109834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70707"/>
                </a:solidFill>
                <a:effectLst/>
              </a:rPr>
              <a:t>TRAFFIC SIGN CLASSIFICATION USING DEEP LEARNING</a:t>
            </a:r>
          </a:p>
          <a:p>
            <a:endParaRPr lang="en-US" sz="3200" b="1" dirty="0">
              <a:solidFill>
                <a:srgbClr val="070707"/>
              </a:solidFill>
              <a:latin typeface="lato-light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</a:rPr>
              <a:t>we will build a model for the classification of traffic signs available in the image into many categories using a convolutional neural network(CNN) and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Keras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library.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b="1" dirty="0">
              <a:solidFill>
                <a:srgbClr val="070707"/>
              </a:solidFill>
              <a:effectLst/>
              <a:latin typeface="lato-ligh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E7EF1-C34E-F34B-2D5D-568A34CF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0" y="2596829"/>
            <a:ext cx="4708498" cy="36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79B1A-37C9-C3B8-8ECA-BC2C79D62CAC}"/>
              </a:ext>
            </a:extLst>
          </p:cNvPr>
          <p:cNvSpPr txBox="1"/>
          <p:nvPr/>
        </p:nvSpPr>
        <p:spPr>
          <a:xfrm>
            <a:off x="357963" y="240804"/>
            <a:ext cx="1183403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222222"/>
                </a:solidFill>
                <a:effectLst/>
              </a:rPr>
              <a:t>WORKFLOW</a:t>
            </a:r>
          </a:p>
          <a:p>
            <a:endParaRPr lang="en-US" sz="3200" b="0" i="0" dirty="0">
              <a:solidFill>
                <a:srgbClr val="222222"/>
              </a:solidFill>
              <a:effectLst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</a:rPr>
              <a:t>We need to follow the below 4 steps to build our traffic sign classification model:</a:t>
            </a:r>
          </a:p>
          <a:p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Dataset exploration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CNN model building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Model training and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</a:rPr>
              <a:t>Model testing</a:t>
            </a: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r>
              <a:rPr lang="en-US" sz="2400" b="1" dirty="0">
                <a:solidFill>
                  <a:srgbClr val="222222"/>
                </a:solidFill>
              </a:rPr>
              <a:t>Code 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2"/>
              </a:rPr>
              <a:t>https://github.com/</a:t>
            </a:r>
            <a:r>
              <a:rPr lang="en-US" sz="2400" b="1" i="0" dirty="0" err="1">
                <a:solidFill>
                  <a:srgbClr val="222222"/>
                </a:solidFill>
                <a:effectLst/>
                <a:hlinkClick r:id="rId2"/>
              </a:rPr>
              <a:t>PriyadharshiniMasilamani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2"/>
              </a:rPr>
              <a:t>/CAPSTONE-PROJECT-TRAFFIC-SIGN-RECOGNITION/blob/main/TRAFFIC_SIGN_RECOGNITION-</a:t>
            </a:r>
            <a:r>
              <a:rPr lang="en-US" sz="2400" b="1" i="0" dirty="0" err="1">
                <a:solidFill>
                  <a:srgbClr val="222222"/>
                </a:solidFill>
                <a:effectLst/>
                <a:hlinkClick r:id="rId2"/>
              </a:rPr>
              <a:t>PROJECT.ipynb</a:t>
            </a:r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31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6A88C-2F94-4DB5-6BB7-5ACBDA5A7412}"/>
              </a:ext>
            </a:extLst>
          </p:cNvPr>
          <p:cNvSpPr txBox="1"/>
          <p:nvPr/>
        </p:nvSpPr>
        <p:spPr>
          <a:xfrm>
            <a:off x="616687" y="743197"/>
            <a:ext cx="111960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GUI FOR TRAFFIC SIGN RECOGNITION</a:t>
            </a:r>
          </a:p>
          <a:p>
            <a:endParaRPr lang="en-IN" sz="3200" b="1" dirty="0"/>
          </a:p>
          <a:p>
            <a:r>
              <a:rPr lang="en-IN" sz="2400" dirty="0"/>
              <a:t>We will use a standard python library called </a:t>
            </a:r>
            <a:r>
              <a:rPr lang="en-IN" sz="2400" dirty="0" err="1"/>
              <a:t>Tkinter</a:t>
            </a:r>
            <a:r>
              <a:rPr lang="en-IN" sz="2400" dirty="0"/>
              <a:t> to build a graphical user interface(GUI) for our traffic signs recognizer. </a:t>
            </a:r>
          </a:p>
          <a:p>
            <a:r>
              <a:rPr lang="en-IN" sz="2400" dirty="0"/>
              <a:t>To predict the traffic sign, we need to provide the same resolutions of shape we used at the model training time.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314A-F693-92D2-2A60-C0B78434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24" y="3560259"/>
            <a:ext cx="3341362" cy="29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EFD20-44B9-6328-7099-209CBACAB1B3}"/>
              </a:ext>
            </a:extLst>
          </p:cNvPr>
          <p:cNvSpPr txBox="1"/>
          <p:nvPr/>
        </p:nvSpPr>
        <p:spPr>
          <a:xfrm>
            <a:off x="699976" y="505123"/>
            <a:ext cx="1079204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222222"/>
                </a:solidFill>
              </a:rPr>
              <a:t>REFERENCE</a:t>
            </a:r>
          </a:p>
          <a:p>
            <a:pPr algn="l"/>
            <a:endParaRPr lang="en-US" sz="3200" b="1" dirty="0">
              <a:solidFill>
                <a:srgbClr val="222222"/>
              </a:solidFill>
            </a:endParaRPr>
          </a:p>
          <a:p>
            <a:pPr algn="l"/>
            <a:r>
              <a:rPr lang="en-US" sz="2400" b="1" dirty="0">
                <a:solidFill>
                  <a:srgbClr val="222222"/>
                </a:solidFill>
              </a:rPr>
              <a:t>Dataset :</a:t>
            </a:r>
            <a:r>
              <a:rPr lang="en-US" sz="2400" b="1" dirty="0">
                <a:solidFill>
                  <a:srgbClr val="222222"/>
                </a:solidFill>
                <a:hlinkClick r:id="rId2"/>
              </a:rPr>
              <a:t>https://www.kaggle.com/datasets/meowmeowmeowmeowmeow/gtsrb-german-traffic-sign</a:t>
            </a:r>
            <a:endParaRPr lang="en-US" sz="2400" b="1" dirty="0">
              <a:solidFill>
                <a:srgbClr val="222222"/>
              </a:solidFill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r>
              <a:rPr lang="en-US" sz="2400" b="1" dirty="0">
                <a:solidFill>
                  <a:srgbClr val="222222"/>
                </a:solidFill>
              </a:rPr>
              <a:t>Code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3"/>
              </a:rPr>
              <a:t>https://www.machinelearninghub.net/post/traffic-signs-classification-using-deep-learning-flask</a:t>
            </a:r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sz="2400" b="1" dirty="0">
              <a:solidFill>
                <a:srgbClr val="222222"/>
              </a:solidFill>
            </a:endParaRPr>
          </a:p>
          <a:p>
            <a:pPr algn="l"/>
            <a:r>
              <a:rPr lang="en-US" sz="2400" b="1" i="0" dirty="0" err="1">
                <a:solidFill>
                  <a:srgbClr val="222222"/>
                </a:solidFill>
                <a:effectLst/>
              </a:rPr>
              <a:t>Youtube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 :</a:t>
            </a:r>
            <a:r>
              <a:rPr lang="en-US" sz="2400" b="1" i="0" dirty="0">
                <a:solidFill>
                  <a:srgbClr val="222222"/>
                </a:solidFill>
                <a:effectLst/>
                <a:hlinkClick r:id="rId4"/>
              </a:rPr>
              <a:t>https://www.youtube.com/watch?v=qahpZkPlTRM&amp;t=1735s</a:t>
            </a:r>
            <a:endParaRPr lang="en-US" sz="2400" b="1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94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B176E-F64D-88BF-FC75-9FB2D38B5DE0}"/>
              </a:ext>
            </a:extLst>
          </p:cNvPr>
          <p:cNvSpPr txBox="1"/>
          <p:nvPr/>
        </p:nvSpPr>
        <p:spPr>
          <a:xfrm>
            <a:off x="474920" y="1501744"/>
            <a:ext cx="109976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Hurray!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you got an understanding of how autonomous vehicles can take advantage of Computer vision and Deep Learning techniques to automatically recognize the traffic signs. Moreover, we have to build a nice interface to ease up our interaction with traffic sign recognition.</a:t>
            </a:r>
          </a:p>
          <a:p>
            <a:pPr algn="just"/>
            <a:endParaRPr lang="en-US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DA42-9F2A-A1FB-B8E6-F074C110BD08}"/>
              </a:ext>
            </a:extLst>
          </p:cNvPr>
          <p:cNvSpPr txBox="1"/>
          <p:nvPr/>
        </p:nvSpPr>
        <p:spPr>
          <a:xfrm>
            <a:off x="1552353" y="4020512"/>
            <a:ext cx="93150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292929"/>
                </a:solidFill>
                <a:effectLst/>
                <a:cs typeface="Calibri" panose="020F0502020204030204" pitchFamily="34" charset="0"/>
              </a:rPr>
              <a:t>Hope you enjoyed and learned a lot with this project.</a:t>
            </a:r>
          </a:p>
          <a:p>
            <a:endParaRPr lang="en-US" sz="3200" b="1" i="1" dirty="0">
              <a:solidFill>
                <a:srgbClr val="292929"/>
              </a:solidFill>
              <a:cs typeface="Calibri" panose="020F0502020204030204" pitchFamily="34" charset="0"/>
            </a:endParaRPr>
          </a:p>
          <a:p>
            <a:r>
              <a:rPr lang="en-US" sz="3200" b="1" i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Thank you!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SURYAPRAKASH T</dc:creator>
  <cp:lastModifiedBy>SURYAPRAKASH T</cp:lastModifiedBy>
  <cp:revision>8</cp:revision>
  <dcterms:created xsi:type="dcterms:W3CDTF">2022-07-27T04:51:31Z</dcterms:created>
  <dcterms:modified xsi:type="dcterms:W3CDTF">2022-07-29T05:45:14Z</dcterms:modified>
</cp:coreProperties>
</file>