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7"/>
  </p:notesMasterIdLst>
  <p:handoutMasterIdLst>
    <p:handoutMasterId r:id="rId20"/>
  </p:handoutMasterIdLst>
  <p:sldIdLst>
    <p:sldId id="257" r:id="rId3"/>
    <p:sldId id="278" r:id="rId4"/>
    <p:sldId id="297" r:id="rId5"/>
    <p:sldId id="283" r:id="rId6"/>
    <p:sldId id="284" r:id="rId8"/>
    <p:sldId id="285" r:id="rId9"/>
    <p:sldId id="286" r:id="rId10"/>
    <p:sldId id="280" r:id="rId11"/>
    <p:sldId id="287" r:id="rId12"/>
    <p:sldId id="288" r:id="rId13"/>
    <p:sldId id="289" r:id="rId14"/>
    <p:sldId id="281" r:id="rId15"/>
    <p:sldId id="315" r:id="rId16"/>
    <p:sldId id="290" r:id="rId17"/>
    <p:sldId id="316" r:id="rId18"/>
    <p:sldId id="291" r:id="rId19"/>
  </p:sldIdLst>
  <p:sldSz cx="12192000" cy="6858000"/>
  <p:notesSz cx="6858000" cy="9144000"/>
  <p:embeddedFontLst>
    <p:embeddedFont>
      <p:font typeface="Gilroy" panose="00000400000000000000" charset="0"/>
      <p:regular r:id="rId24"/>
    </p:embeddedFont>
    <p:embeddedFont>
      <p:font typeface="Hubot-Sans Black Wide" charset="0"/>
      <p:bold r:id="rId25"/>
    </p:embeddedFont>
  </p:embeddedFontLst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43" userDrawn="1">
          <p15:clr>
            <a:srgbClr val="A4A3A4"/>
          </p15:clr>
        </p15:guide>
        <p15:guide id="2" pos="3839" userDrawn="1">
          <p15:clr>
            <a:srgbClr val="A4A3A4"/>
          </p15:clr>
        </p15:guide>
        <p15:guide id="3" orient="horz" pos="9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5C0C"/>
    <a:srgbClr val="000000"/>
    <a:srgbClr val="FE4C4C"/>
    <a:srgbClr val="FCDEE4"/>
    <a:srgbClr val="4193A4"/>
    <a:srgbClr val="A1D7DF"/>
    <a:srgbClr val="E7F7F7"/>
    <a:srgbClr val="282E46"/>
    <a:srgbClr val="4B3A71"/>
    <a:srgbClr val="A4A3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0244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1446" y="822"/>
      </p:cViewPr>
      <p:guideLst>
        <p:guide orient="horz" pos="2243"/>
        <p:guide pos="3839"/>
        <p:guide orient="horz" pos="91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gs" Target="tags/tag1.xml"/><Relationship Id="rId25" Type="http://schemas.openxmlformats.org/officeDocument/2006/relationships/font" Target="fonts/font2.fntdata"/><Relationship Id="rId24" Type="http://schemas.openxmlformats.org/officeDocument/2006/relationships/font" Target="fonts/font1.fntdata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Gilroy" panose="00000400000000000000" charset="0"/>
              <a:ea typeface="Gilroy" panose="00000400000000000000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Gilroy" panose="00000400000000000000" charset="0"/>
                <a:ea typeface="Gilroy" panose="00000400000000000000" charset="0"/>
              </a:rPr>
            </a:fld>
            <a:endParaRPr lang="zh-CN" altLang="en-US">
              <a:latin typeface="Gilroy" panose="00000400000000000000" charset="0"/>
              <a:ea typeface="Gilroy" panose="00000400000000000000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Gilroy" panose="00000400000000000000" charset="0"/>
              <a:ea typeface="Gilroy" panose="00000400000000000000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Gilroy" panose="00000400000000000000" charset="0"/>
                <a:ea typeface="Gilroy" panose="00000400000000000000" charset="0"/>
              </a:rPr>
            </a:fld>
            <a:endParaRPr lang="zh-CN" altLang="en-US">
              <a:latin typeface="Gilroy" panose="00000400000000000000" charset="0"/>
              <a:ea typeface="Gilroy" panose="00000400000000000000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Gilroy" panose="00000400000000000000" charset="0"/>
                <a:ea typeface="Gilroy" panose="00000400000000000000" charset="0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Gilroy" panose="00000400000000000000" charset="0"/>
                <a:ea typeface="Gilroy" panose="00000400000000000000" charset="0"/>
              </a:defRPr>
            </a:lvl1pPr>
          </a:lstStyle>
          <a:p>
            <a:fld id="{DAB7FB83-8080-4512-BB84-21ADB24EE1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Gilroy" panose="00000400000000000000" charset="0"/>
                <a:ea typeface="Gilroy" panose="00000400000000000000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Gilroy" panose="00000400000000000000" charset="0"/>
                <a:ea typeface="Gilroy" panose="00000400000000000000" charset="0"/>
              </a:defRPr>
            </a:lvl1pPr>
          </a:lstStyle>
          <a:p>
            <a:fld id="{6F1DCE1F-3C31-4A95-8507-52F4518F3E4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Gilroy" panose="00000400000000000000" charset="0"/>
        <a:ea typeface="Gilroy" panose="00000400000000000000" charset="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Gilroy" panose="00000400000000000000" charset="0"/>
        <a:ea typeface="Gilroy" panose="00000400000000000000" charset="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Gilroy" panose="00000400000000000000" charset="0"/>
        <a:ea typeface="Gilroy" panose="00000400000000000000" charset="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Gilroy" panose="00000400000000000000" charset="0"/>
        <a:ea typeface="Gilroy" panose="00000400000000000000" charset="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Gilroy" panose="00000400000000000000" charset="0"/>
        <a:ea typeface="Gilroy" panose="00000400000000000000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1DCE1F-3C31-4A95-8507-52F4518F3E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BE36E-4185-4055-B413-39FD13A60F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96FED-B506-4BA1-984E-AA76188FCD5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BE36E-4185-4055-B413-39FD13A60F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96FED-B506-4BA1-984E-AA76188FCD5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BE36E-4185-4055-B413-39FD13A60F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96FED-B506-4BA1-984E-AA76188FCD5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BE36E-4185-4055-B413-39FD13A60F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96FED-B506-4BA1-984E-AA76188FCD5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BE36E-4185-4055-B413-39FD13A60F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96FED-B506-4BA1-984E-AA76188FCD5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BE36E-4185-4055-B413-39FD13A60F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96FED-B506-4BA1-984E-AA76188FCD5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BE36E-4185-4055-B413-39FD13A60F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96FED-B506-4BA1-984E-AA76188FCD5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BE36E-4185-4055-B413-39FD13A60F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96FED-B506-4BA1-984E-AA76188FCD5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BE36E-4185-4055-B413-39FD13A60F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96FED-B506-4BA1-984E-AA76188FCD5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BE36E-4185-4055-B413-39FD13A60F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96FED-B506-4BA1-984E-AA76188FCD5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BE36E-4185-4055-B413-39FD13A60F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96FED-B506-4BA1-984E-AA76188FCD5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BE36E-4185-4055-B413-39FD13A60F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96FED-B506-4BA1-984E-AA76188FCD5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hemeOverride" Target="../theme/themeOverride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hemeOverride" Target="../theme/themeOverride3.xml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矩形 73"/>
          <p:cNvSpPr/>
          <p:nvPr/>
        </p:nvSpPr>
        <p:spPr>
          <a:xfrm>
            <a:off x="708660" y="4166235"/>
            <a:ext cx="10018395" cy="925830"/>
          </a:xfrm>
          <a:prstGeom prst="rect">
            <a:avLst/>
          </a:prstGeom>
          <a:solidFill>
            <a:srgbClr val="FE4C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任意多边形: 形状 81"/>
          <p:cNvSpPr/>
          <p:nvPr/>
        </p:nvSpPr>
        <p:spPr>
          <a:xfrm>
            <a:off x="8049491" y="0"/>
            <a:ext cx="4142509" cy="4209618"/>
          </a:xfrm>
          <a:custGeom>
            <a:avLst/>
            <a:gdLst>
              <a:gd name="connsiteX0" fmla="*/ 191737 w 4142509"/>
              <a:gd name="connsiteY0" fmla="*/ 0 h 4209618"/>
              <a:gd name="connsiteX1" fmla="*/ 4142509 w 4142509"/>
              <a:gd name="connsiteY1" fmla="*/ 0 h 4209618"/>
              <a:gd name="connsiteX2" fmla="*/ 4142509 w 4142509"/>
              <a:gd name="connsiteY2" fmla="*/ 4042444 h 4209618"/>
              <a:gd name="connsiteX3" fmla="*/ 4071217 w 4142509"/>
              <a:gd name="connsiteY3" fmla="*/ 4068537 h 4209618"/>
              <a:gd name="connsiteX4" fmla="*/ 3138055 w 4142509"/>
              <a:gd name="connsiteY4" fmla="*/ 4209618 h 4209618"/>
              <a:gd name="connsiteX5" fmla="*/ 0 w 4142509"/>
              <a:gd name="connsiteY5" fmla="*/ 1071563 h 4209618"/>
              <a:gd name="connsiteX6" fmla="*/ 141081 w 4142509"/>
              <a:gd name="connsiteY6" fmla="*/ 138402 h 4209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42509" h="4209618">
                <a:moveTo>
                  <a:pt x="191737" y="0"/>
                </a:moveTo>
                <a:lnTo>
                  <a:pt x="4142509" y="0"/>
                </a:lnTo>
                <a:lnTo>
                  <a:pt x="4142509" y="4042444"/>
                </a:lnTo>
                <a:lnTo>
                  <a:pt x="4071217" y="4068537"/>
                </a:lnTo>
                <a:cubicBezTo>
                  <a:pt x="3776431" y="4160225"/>
                  <a:pt x="3463011" y="4209618"/>
                  <a:pt x="3138055" y="4209618"/>
                </a:cubicBezTo>
                <a:cubicBezTo>
                  <a:pt x="1404955" y="4209618"/>
                  <a:pt x="0" y="2804663"/>
                  <a:pt x="0" y="1071563"/>
                </a:cubicBezTo>
                <a:cubicBezTo>
                  <a:pt x="0" y="746607"/>
                  <a:pt x="49393" y="433187"/>
                  <a:pt x="141081" y="138402"/>
                </a:cubicBezTo>
                <a:close/>
              </a:path>
            </a:pathLst>
          </a:custGeom>
          <a:solidFill>
            <a:srgbClr val="E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5" name="矩形 74"/>
          <p:cNvSpPr/>
          <p:nvPr/>
        </p:nvSpPr>
        <p:spPr>
          <a:xfrm>
            <a:off x="708660" y="3263900"/>
            <a:ext cx="10017760" cy="922020"/>
          </a:xfrm>
          <a:prstGeom prst="rect">
            <a:avLst/>
          </a:prstGeom>
          <a:solidFill>
            <a:srgbClr val="4B3A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>
            <a:off x="708660" y="2357120"/>
            <a:ext cx="10017760" cy="918845"/>
          </a:xfrm>
          <a:prstGeom prst="rect">
            <a:avLst/>
          </a:prstGeom>
          <a:solidFill>
            <a:srgbClr val="4193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任意多边形: 形状 84"/>
          <p:cNvSpPr/>
          <p:nvPr/>
        </p:nvSpPr>
        <p:spPr>
          <a:xfrm>
            <a:off x="10252364" y="917720"/>
            <a:ext cx="1939636" cy="3291898"/>
          </a:xfrm>
          <a:custGeom>
            <a:avLst/>
            <a:gdLst>
              <a:gd name="connsiteX0" fmla="*/ 1939636 w 1939636"/>
              <a:gd name="connsiteY0" fmla="*/ 0 h 3291898"/>
              <a:gd name="connsiteX1" fmla="*/ 1939636 w 1939636"/>
              <a:gd name="connsiteY1" fmla="*/ 3124724 h 3291898"/>
              <a:gd name="connsiteX2" fmla="*/ 1868344 w 1939636"/>
              <a:gd name="connsiteY2" fmla="*/ 3150817 h 3291898"/>
              <a:gd name="connsiteX3" fmla="*/ 935182 w 1939636"/>
              <a:gd name="connsiteY3" fmla="*/ 3291898 h 3291898"/>
              <a:gd name="connsiteX4" fmla="*/ 302755 w 1939636"/>
              <a:gd name="connsiteY4" fmla="*/ 3228144 h 3291898"/>
              <a:gd name="connsiteX5" fmla="*/ 256496 w 1939636"/>
              <a:gd name="connsiteY5" fmla="*/ 3216250 h 3291898"/>
              <a:gd name="connsiteX6" fmla="*/ 173113 w 1939636"/>
              <a:gd name="connsiteY6" fmla="*/ 3043157 h 3291898"/>
              <a:gd name="connsiteX7" fmla="*/ 0 w 1939636"/>
              <a:gd name="connsiteY7" fmla="*/ 2185699 h 3291898"/>
              <a:gd name="connsiteX8" fmla="*/ 1758917 w 1939636"/>
              <a:gd name="connsiteY8" fmla="*/ 27581 h 3291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39636" h="3291898">
                <a:moveTo>
                  <a:pt x="1939636" y="0"/>
                </a:moveTo>
                <a:lnTo>
                  <a:pt x="1939636" y="3124724"/>
                </a:lnTo>
                <a:lnTo>
                  <a:pt x="1868344" y="3150817"/>
                </a:lnTo>
                <a:cubicBezTo>
                  <a:pt x="1573558" y="3242505"/>
                  <a:pt x="1260138" y="3291898"/>
                  <a:pt x="935182" y="3291898"/>
                </a:cubicBezTo>
                <a:cubicBezTo>
                  <a:pt x="718545" y="3291898"/>
                  <a:pt x="507034" y="3269946"/>
                  <a:pt x="302755" y="3228144"/>
                </a:cubicBezTo>
                <a:lnTo>
                  <a:pt x="256496" y="3216250"/>
                </a:lnTo>
                <a:lnTo>
                  <a:pt x="173113" y="3043157"/>
                </a:lnTo>
                <a:cubicBezTo>
                  <a:pt x="61641" y="2779609"/>
                  <a:pt x="0" y="2489852"/>
                  <a:pt x="0" y="2185699"/>
                </a:cubicBezTo>
                <a:cubicBezTo>
                  <a:pt x="0" y="1121163"/>
                  <a:pt x="755105" y="232990"/>
                  <a:pt x="1758917" y="27581"/>
                </a:cubicBezTo>
                <a:close/>
              </a:path>
            </a:pathLst>
          </a:custGeom>
          <a:solidFill>
            <a:srgbClr val="A1D7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0" name="任意多边形: 形状 89"/>
          <p:cNvSpPr/>
          <p:nvPr/>
        </p:nvSpPr>
        <p:spPr>
          <a:xfrm>
            <a:off x="10252364" y="1439916"/>
            <a:ext cx="1939636" cy="2769702"/>
          </a:xfrm>
          <a:custGeom>
            <a:avLst/>
            <a:gdLst>
              <a:gd name="connsiteX0" fmla="*/ 758928 w 1939636"/>
              <a:gd name="connsiteY0" fmla="*/ 0 h 2769702"/>
              <a:gd name="connsiteX1" fmla="*/ 838204 w 1939636"/>
              <a:gd name="connsiteY1" fmla="*/ 64632 h 2769702"/>
              <a:gd name="connsiteX2" fmla="*/ 1939636 w 1939636"/>
              <a:gd name="connsiteY2" fmla="*/ 2474661 h 2769702"/>
              <a:gd name="connsiteX3" fmla="*/ 1934722 w 1939636"/>
              <a:gd name="connsiteY3" fmla="*/ 2604327 h 2769702"/>
              <a:gd name="connsiteX4" fmla="*/ 1868344 w 1939636"/>
              <a:gd name="connsiteY4" fmla="*/ 2628621 h 2769702"/>
              <a:gd name="connsiteX5" fmla="*/ 935182 w 1939636"/>
              <a:gd name="connsiteY5" fmla="*/ 2769702 h 2769702"/>
              <a:gd name="connsiteX6" fmla="*/ 302755 w 1939636"/>
              <a:gd name="connsiteY6" fmla="*/ 2705948 h 2769702"/>
              <a:gd name="connsiteX7" fmla="*/ 256496 w 1939636"/>
              <a:gd name="connsiteY7" fmla="*/ 2694054 h 2769702"/>
              <a:gd name="connsiteX8" fmla="*/ 173113 w 1939636"/>
              <a:gd name="connsiteY8" fmla="*/ 2520961 h 2769702"/>
              <a:gd name="connsiteX9" fmla="*/ 0 w 1939636"/>
              <a:gd name="connsiteY9" fmla="*/ 1663503 h 2769702"/>
              <a:gd name="connsiteX10" fmla="*/ 626632 w 1939636"/>
              <a:gd name="connsiteY10" fmla="*/ 124634 h 2769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39636" h="2769702">
                <a:moveTo>
                  <a:pt x="758928" y="0"/>
                </a:moveTo>
                <a:lnTo>
                  <a:pt x="838204" y="64632"/>
                </a:lnTo>
                <a:cubicBezTo>
                  <a:pt x="1512866" y="649045"/>
                  <a:pt x="1939636" y="1512014"/>
                  <a:pt x="1939636" y="2474661"/>
                </a:cubicBezTo>
                <a:lnTo>
                  <a:pt x="1934722" y="2604327"/>
                </a:lnTo>
                <a:lnTo>
                  <a:pt x="1868344" y="2628621"/>
                </a:lnTo>
                <a:cubicBezTo>
                  <a:pt x="1573558" y="2720309"/>
                  <a:pt x="1260138" y="2769702"/>
                  <a:pt x="935182" y="2769702"/>
                </a:cubicBezTo>
                <a:cubicBezTo>
                  <a:pt x="718545" y="2769702"/>
                  <a:pt x="507034" y="2747750"/>
                  <a:pt x="302755" y="2705948"/>
                </a:cubicBezTo>
                <a:lnTo>
                  <a:pt x="256496" y="2694054"/>
                </a:lnTo>
                <a:lnTo>
                  <a:pt x="173113" y="2520961"/>
                </a:lnTo>
                <a:cubicBezTo>
                  <a:pt x="61641" y="2257413"/>
                  <a:pt x="0" y="1967656"/>
                  <a:pt x="0" y="1663503"/>
                </a:cubicBezTo>
                <a:cubicBezTo>
                  <a:pt x="0" y="1064702"/>
                  <a:pt x="238920" y="521702"/>
                  <a:pt x="626632" y="124634"/>
                </a:cubicBezTo>
                <a:close/>
              </a:path>
            </a:pathLst>
          </a:custGeom>
          <a:solidFill>
            <a:srgbClr val="FE4C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81660" y="1421765"/>
            <a:ext cx="10631170" cy="58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ctr"/>
            <a:r>
              <a:rPr lang="en-US" altLang="zh-CN" sz="3200" dirty="0">
                <a:solidFill>
                  <a:srgbClr val="4B3A71"/>
                </a:solidFill>
                <a:effectLst/>
                <a:latin typeface="+mj-lt"/>
                <a:ea typeface="Gilroy" panose="00000400000000000000" charset="0"/>
                <a:sym typeface="+mn-ea"/>
              </a:rPr>
              <a:t>EMPLOYEE DATA ANALYSIS USING EXCEL</a:t>
            </a:r>
            <a:endParaRPr lang="en-US" altLang="zh-CN" sz="3200" b="0" i="0" u="none" strike="noStrike" dirty="0">
              <a:solidFill>
                <a:srgbClr val="4B3A71"/>
              </a:solidFill>
              <a:effectLst/>
              <a:latin typeface="+mj-lt"/>
              <a:ea typeface="Gilroy" panose="00000400000000000000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0"/>
            <a:ext cx="12192000" cy="979714"/>
          </a:xfrm>
          <a:prstGeom prst="rect">
            <a:avLst/>
          </a:prstGeom>
          <a:solidFill>
            <a:srgbClr val="4193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任意多边形: 形状 48"/>
          <p:cNvSpPr/>
          <p:nvPr/>
        </p:nvSpPr>
        <p:spPr>
          <a:xfrm flipH="1">
            <a:off x="442680" y="0"/>
            <a:ext cx="486975" cy="588106"/>
          </a:xfrm>
          <a:custGeom>
            <a:avLst/>
            <a:gdLst>
              <a:gd name="connsiteX0" fmla="*/ 404790 w 486975"/>
              <a:gd name="connsiteY0" fmla="*/ 0 h 588106"/>
              <a:gd name="connsiteX1" fmla="*/ 0 w 486975"/>
              <a:gd name="connsiteY1" fmla="*/ 0 h 588106"/>
              <a:gd name="connsiteX2" fmla="*/ 0 w 486975"/>
              <a:gd name="connsiteY2" fmla="*/ 588106 h 588106"/>
              <a:gd name="connsiteX3" fmla="*/ 127547 w 486975"/>
              <a:gd name="connsiteY3" fmla="*/ 588106 h 588106"/>
              <a:gd name="connsiteX4" fmla="*/ 486975 w 486975"/>
              <a:gd name="connsiteY4" fmla="*/ 228679 h 588106"/>
              <a:gd name="connsiteX5" fmla="*/ 404790 w 486975"/>
              <a:gd name="connsiteY5" fmla="*/ 0 h 588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6975" h="588106">
                <a:moveTo>
                  <a:pt x="404790" y="0"/>
                </a:moveTo>
                <a:lnTo>
                  <a:pt x="0" y="0"/>
                </a:lnTo>
                <a:lnTo>
                  <a:pt x="0" y="588106"/>
                </a:lnTo>
                <a:lnTo>
                  <a:pt x="127547" y="588106"/>
                </a:lnTo>
                <a:cubicBezTo>
                  <a:pt x="325539" y="588106"/>
                  <a:pt x="486975" y="426671"/>
                  <a:pt x="486975" y="228679"/>
                </a:cubicBezTo>
                <a:cubicBezTo>
                  <a:pt x="486975" y="141957"/>
                  <a:pt x="456022" y="62173"/>
                  <a:pt x="404790" y="0"/>
                </a:cubicBezTo>
                <a:close/>
              </a:path>
            </a:pathLst>
          </a:custGeom>
          <a:solidFill>
            <a:srgbClr val="E7F7F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1" name="任意多边形: 形状 50"/>
          <p:cNvSpPr/>
          <p:nvPr/>
        </p:nvSpPr>
        <p:spPr>
          <a:xfrm flipH="1">
            <a:off x="266" y="637471"/>
            <a:ext cx="320203" cy="342243"/>
          </a:xfrm>
          <a:custGeom>
            <a:avLst/>
            <a:gdLst>
              <a:gd name="connsiteX0" fmla="*/ 207865 w 320203"/>
              <a:gd name="connsiteY0" fmla="*/ 0 h 342243"/>
              <a:gd name="connsiteX1" fmla="*/ 0 w 320203"/>
              <a:gd name="connsiteY1" fmla="*/ 231880 h 342243"/>
              <a:gd name="connsiteX2" fmla="*/ 79112 w 320203"/>
              <a:gd name="connsiteY2" fmla="*/ 342243 h 342243"/>
              <a:gd name="connsiteX3" fmla="*/ 320203 w 320203"/>
              <a:gd name="connsiteY3" fmla="*/ 342243 h 342243"/>
              <a:gd name="connsiteX4" fmla="*/ 320203 w 320203"/>
              <a:gd name="connsiteY4" fmla="*/ 75781 h 342243"/>
              <a:gd name="connsiteX5" fmla="*/ 207865 w 320203"/>
              <a:gd name="connsiteY5" fmla="*/ 0 h 342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203" h="342243">
                <a:moveTo>
                  <a:pt x="207865" y="0"/>
                </a:moveTo>
                <a:cubicBezTo>
                  <a:pt x="154231" y="90190"/>
                  <a:pt x="83519" y="168908"/>
                  <a:pt x="0" y="231880"/>
                </a:cubicBezTo>
                <a:lnTo>
                  <a:pt x="79112" y="342243"/>
                </a:lnTo>
                <a:lnTo>
                  <a:pt x="320203" y="342243"/>
                </a:lnTo>
                <a:lnTo>
                  <a:pt x="320203" y="75781"/>
                </a:lnTo>
                <a:cubicBezTo>
                  <a:pt x="279911" y="54702"/>
                  <a:pt x="242286" y="29086"/>
                  <a:pt x="207865" y="0"/>
                </a:cubicBezTo>
                <a:close/>
              </a:path>
            </a:pathLst>
          </a:custGeom>
          <a:solidFill>
            <a:srgbClr val="FCDEE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3" name="任意多边形: 形状 52"/>
          <p:cNvSpPr/>
          <p:nvPr/>
        </p:nvSpPr>
        <p:spPr>
          <a:xfrm flipH="1">
            <a:off x="112871" y="0"/>
            <a:ext cx="817051" cy="869083"/>
          </a:xfrm>
          <a:custGeom>
            <a:avLst/>
            <a:gdLst>
              <a:gd name="connsiteX0" fmla="*/ 613188 w 817051"/>
              <a:gd name="connsiteY0" fmla="*/ 0 h 869083"/>
              <a:gd name="connsiteX1" fmla="*/ 404790 w 817051"/>
              <a:gd name="connsiteY1" fmla="*/ 0 h 869083"/>
              <a:gd name="connsiteX2" fmla="*/ 486975 w 817051"/>
              <a:gd name="connsiteY2" fmla="*/ 228678 h 869083"/>
              <a:gd name="connsiteX3" fmla="*/ 127547 w 817051"/>
              <a:gd name="connsiteY3" fmla="*/ 588105 h 869083"/>
              <a:gd name="connsiteX4" fmla="*/ 0 w 817051"/>
              <a:gd name="connsiteY4" fmla="*/ 588105 h 869083"/>
              <a:gd name="connsiteX5" fmla="*/ 609453 w 817051"/>
              <a:gd name="connsiteY5" fmla="*/ 869083 h 869083"/>
              <a:gd name="connsiteX6" fmla="*/ 817051 w 817051"/>
              <a:gd name="connsiteY6" fmla="*/ 637470 h 869083"/>
              <a:gd name="connsiteX7" fmla="*/ 593443 w 817051"/>
              <a:gd name="connsiteY7" fmla="*/ 157166 h 869083"/>
              <a:gd name="connsiteX8" fmla="*/ 613188 w 817051"/>
              <a:gd name="connsiteY8" fmla="*/ 0 h 869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17051" h="869083">
                <a:moveTo>
                  <a:pt x="613188" y="0"/>
                </a:moveTo>
                <a:lnTo>
                  <a:pt x="404790" y="0"/>
                </a:lnTo>
                <a:cubicBezTo>
                  <a:pt x="456022" y="62173"/>
                  <a:pt x="486975" y="141956"/>
                  <a:pt x="486975" y="228678"/>
                </a:cubicBezTo>
                <a:cubicBezTo>
                  <a:pt x="486975" y="426937"/>
                  <a:pt x="325806" y="588105"/>
                  <a:pt x="127547" y="588105"/>
                </a:cubicBezTo>
                <a:lnTo>
                  <a:pt x="0" y="588105"/>
                </a:lnTo>
                <a:cubicBezTo>
                  <a:pt x="243888" y="588105"/>
                  <a:pt x="462426" y="697241"/>
                  <a:pt x="609453" y="869083"/>
                </a:cubicBezTo>
                <a:cubicBezTo>
                  <a:pt x="692705" y="806377"/>
                  <a:pt x="763417" y="727661"/>
                  <a:pt x="817051" y="637470"/>
                </a:cubicBezTo>
                <a:cubicBezTo>
                  <a:pt x="680431" y="522464"/>
                  <a:pt x="593443" y="350088"/>
                  <a:pt x="593443" y="157166"/>
                </a:cubicBezTo>
                <a:cubicBezTo>
                  <a:pt x="593443" y="102999"/>
                  <a:pt x="600380" y="50165"/>
                  <a:pt x="613188" y="0"/>
                </a:cubicBezTo>
                <a:close/>
              </a:path>
            </a:pathLst>
          </a:custGeom>
          <a:solidFill>
            <a:srgbClr val="FE4C4C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5" name="任意多边形: 形状 54"/>
          <p:cNvSpPr/>
          <p:nvPr/>
        </p:nvSpPr>
        <p:spPr>
          <a:xfrm flipH="1">
            <a:off x="0" y="1"/>
            <a:ext cx="112336" cy="713517"/>
          </a:xfrm>
          <a:custGeom>
            <a:avLst/>
            <a:gdLst>
              <a:gd name="connsiteX0" fmla="*/ 112336 w 112336"/>
              <a:gd name="connsiteY0" fmla="*/ 228688 h 713517"/>
              <a:gd name="connsiteX1" fmla="*/ 82885 w 112336"/>
              <a:gd name="connsiteY1" fmla="*/ 444315 h 713517"/>
              <a:gd name="connsiteX2" fmla="*/ 0 w 112336"/>
              <a:gd name="connsiteY2" fmla="*/ 637737 h 713517"/>
              <a:gd name="connsiteX3" fmla="*/ 112336 w 112336"/>
              <a:gd name="connsiteY3" fmla="*/ 713517 h 713517"/>
              <a:gd name="connsiteX4" fmla="*/ 112336 w 112336"/>
              <a:gd name="connsiteY4" fmla="*/ 0 h 713517"/>
              <a:gd name="connsiteX5" fmla="*/ 78983 w 112336"/>
              <a:gd name="connsiteY5" fmla="*/ 0 h 713517"/>
              <a:gd name="connsiteX6" fmla="*/ 112336 w 112336"/>
              <a:gd name="connsiteY6" fmla="*/ 228670 h 713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2336" h="713517">
                <a:moveTo>
                  <a:pt x="112336" y="228688"/>
                </a:moveTo>
                <a:lnTo>
                  <a:pt x="82885" y="444315"/>
                </a:lnTo>
                <a:cubicBezTo>
                  <a:pt x="63707" y="512925"/>
                  <a:pt x="35622" y="577833"/>
                  <a:pt x="0" y="637737"/>
                </a:cubicBezTo>
                <a:lnTo>
                  <a:pt x="112336" y="713517"/>
                </a:lnTo>
                <a:close/>
                <a:moveTo>
                  <a:pt x="112336" y="0"/>
                </a:moveTo>
                <a:lnTo>
                  <a:pt x="78983" y="0"/>
                </a:lnTo>
                <a:lnTo>
                  <a:pt x="112336" y="228670"/>
                </a:lnTo>
                <a:close/>
              </a:path>
            </a:pathLst>
          </a:custGeom>
          <a:solidFill>
            <a:srgbClr val="E7F7F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7" name="任意多边形: 形状 56"/>
          <p:cNvSpPr/>
          <p:nvPr/>
        </p:nvSpPr>
        <p:spPr>
          <a:xfrm flipH="1">
            <a:off x="266" y="0"/>
            <a:ext cx="336213" cy="637737"/>
          </a:xfrm>
          <a:custGeom>
            <a:avLst/>
            <a:gdLst>
              <a:gd name="connsiteX0" fmla="*/ 302859 w 336213"/>
              <a:gd name="connsiteY0" fmla="*/ 0 h 637737"/>
              <a:gd name="connsiteX1" fmla="*/ 19746 w 336213"/>
              <a:gd name="connsiteY1" fmla="*/ 0 h 637737"/>
              <a:gd name="connsiteX2" fmla="*/ 0 w 336213"/>
              <a:gd name="connsiteY2" fmla="*/ 157166 h 637737"/>
              <a:gd name="connsiteX3" fmla="*/ 223875 w 336213"/>
              <a:gd name="connsiteY3" fmla="*/ 637737 h 637737"/>
              <a:gd name="connsiteX4" fmla="*/ 336213 w 336213"/>
              <a:gd name="connsiteY4" fmla="*/ 228678 h 637737"/>
              <a:gd name="connsiteX5" fmla="*/ 302859 w 336213"/>
              <a:gd name="connsiteY5" fmla="*/ 0 h 637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6213" h="637737">
                <a:moveTo>
                  <a:pt x="302859" y="0"/>
                </a:moveTo>
                <a:lnTo>
                  <a:pt x="19746" y="0"/>
                </a:lnTo>
                <a:cubicBezTo>
                  <a:pt x="6938" y="50165"/>
                  <a:pt x="0" y="102732"/>
                  <a:pt x="0" y="157166"/>
                </a:cubicBezTo>
                <a:cubicBezTo>
                  <a:pt x="0" y="350088"/>
                  <a:pt x="86988" y="522464"/>
                  <a:pt x="223875" y="637737"/>
                </a:cubicBezTo>
                <a:cubicBezTo>
                  <a:pt x="295387" y="517928"/>
                  <a:pt x="336213" y="377839"/>
                  <a:pt x="336213" y="228678"/>
                </a:cubicBezTo>
                <a:cubicBezTo>
                  <a:pt x="336213" y="149161"/>
                  <a:pt x="324472" y="72579"/>
                  <a:pt x="302859" y="0"/>
                </a:cubicBezTo>
                <a:close/>
              </a:path>
            </a:pathLst>
          </a:custGeom>
          <a:solidFill>
            <a:srgbClr val="99DFE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9" name="任意多边形: 形状 58"/>
          <p:cNvSpPr/>
          <p:nvPr/>
        </p:nvSpPr>
        <p:spPr>
          <a:xfrm flipH="1">
            <a:off x="241361" y="869352"/>
            <a:ext cx="283562" cy="110363"/>
          </a:xfrm>
          <a:custGeom>
            <a:avLst/>
            <a:gdLst>
              <a:gd name="connsiteX0" fmla="*/ 204453 w 283562"/>
              <a:gd name="connsiteY0" fmla="*/ 0 h 110363"/>
              <a:gd name="connsiteX1" fmla="*/ 97936 w 283562"/>
              <a:gd name="connsiteY1" fmla="*/ 67889 h 110363"/>
              <a:gd name="connsiteX2" fmla="*/ 0 w 283562"/>
              <a:gd name="connsiteY2" fmla="*/ 110363 h 110363"/>
              <a:gd name="connsiteX3" fmla="*/ 283562 w 283562"/>
              <a:gd name="connsiteY3" fmla="*/ 110363 h 110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62" h="110363">
                <a:moveTo>
                  <a:pt x="204453" y="0"/>
                </a:moveTo>
                <a:cubicBezTo>
                  <a:pt x="170899" y="25283"/>
                  <a:pt x="135293" y="48014"/>
                  <a:pt x="97936" y="67889"/>
                </a:cubicBezTo>
                <a:lnTo>
                  <a:pt x="0" y="110363"/>
                </a:lnTo>
                <a:lnTo>
                  <a:pt x="283562" y="110363"/>
                </a:lnTo>
                <a:close/>
              </a:path>
            </a:pathLst>
          </a:custGeom>
          <a:solidFill>
            <a:srgbClr val="4193A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1" name="任意多边形: 形状 60"/>
          <p:cNvSpPr/>
          <p:nvPr/>
        </p:nvSpPr>
        <p:spPr>
          <a:xfrm flipH="1">
            <a:off x="320202" y="588106"/>
            <a:ext cx="609452" cy="391608"/>
          </a:xfrm>
          <a:custGeom>
            <a:avLst/>
            <a:gdLst>
              <a:gd name="connsiteX0" fmla="*/ 0 w 609452"/>
              <a:gd name="connsiteY0" fmla="*/ 0 h 391608"/>
              <a:gd name="connsiteX1" fmla="*/ 0 w 609452"/>
              <a:gd name="connsiteY1" fmla="*/ 391608 h 391608"/>
              <a:gd name="connsiteX2" fmla="*/ 404618 w 609452"/>
              <a:gd name="connsiteY2" fmla="*/ 391608 h 391608"/>
              <a:gd name="connsiteX3" fmla="*/ 502935 w 609452"/>
              <a:gd name="connsiteY3" fmla="*/ 348979 h 391608"/>
              <a:gd name="connsiteX4" fmla="*/ 609452 w 609452"/>
              <a:gd name="connsiteY4" fmla="*/ 280978 h 391608"/>
              <a:gd name="connsiteX5" fmla="*/ 0 w 609452"/>
              <a:gd name="connsiteY5" fmla="*/ 0 h 391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452" h="391608">
                <a:moveTo>
                  <a:pt x="0" y="0"/>
                </a:moveTo>
                <a:lnTo>
                  <a:pt x="0" y="391608"/>
                </a:lnTo>
                <a:lnTo>
                  <a:pt x="404618" y="391608"/>
                </a:lnTo>
                <a:lnTo>
                  <a:pt x="502935" y="348979"/>
                </a:lnTo>
                <a:cubicBezTo>
                  <a:pt x="540292" y="329092"/>
                  <a:pt x="575897" y="306327"/>
                  <a:pt x="609452" y="280978"/>
                </a:cubicBezTo>
                <a:cubicBezTo>
                  <a:pt x="462425" y="109136"/>
                  <a:pt x="243887" y="0"/>
                  <a:pt x="0" y="0"/>
                </a:cubicBezTo>
                <a:close/>
              </a:path>
            </a:pathLst>
          </a:custGeom>
          <a:solidFill>
            <a:srgbClr val="FCDEE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3" name="任意多边形: 形状 62"/>
          <p:cNvSpPr/>
          <p:nvPr/>
        </p:nvSpPr>
        <p:spPr>
          <a:xfrm flipH="1">
            <a:off x="929654" y="2"/>
            <a:ext cx="1098718" cy="979713"/>
          </a:xfrm>
          <a:custGeom>
            <a:avLst/>
            <a:gdLst>
              <a:gd name="connsiteX0" fmla="*/ 1098718 w 1098718"/>
              <a:gd name="connsiteY0" fmla="*/ 0 h 979713"/>
              <a:gd name="connsiteX1" fmla="*/ 869048 w 1098718"/>
              <a:gd name="connsiteY1" fmla="*/ 0 h 979713"/>
              <a:gd name="connsiteX2" fmla="*/ 0 w 1098718"/>
              <a:gd name="connsiteY2" fmla="*/ 979713 h 979713"/>
              <a:gd name="connsiteX3" fmla="*/ 411539 w 1098718"/>
              <a:gd name="connsiteY3" fmla="*/ 979713 h 979713"/>
              <a:gd name="connsiteX4" fmla="*/ 442984 w 1098718"/>
              <a:gd name="connsiteY4" fmla="*/ 928819 h 979713"/>
              <a:gd name="connsiteX5" fmla="*/ 645364 w 1098718"/>
              <a:gd name="connsiteY5" fmla="*/ 728461 h 979713"/>
              <a:gd name="connsiteX6" fmla="*/ 1098451 w 1098718"/>
              <a:gd name="connsiteY6" fmla="*/ 588106 h 979713"/>
              <a:gd name="connsiteX7" fmla="*/ 1098718 w 1098718"/>
              <a:gd name="connsiteY7" fmla="*/ 0 h 979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8718" h="979713">
                <a:moveTo>
                  <a:pt x="1098718" y="0"/>
                </a:moveTo>
                <a:lnTo>
                  <a:pt x="869048" y="0"/>
                </a:lnTo>
                <a:lnTo>
                  <a:pt x="0" y="979713"/>
                </a:lnTo>
                <a:lnTo>
                  <a:pt x="411539" y="979713"/>
                </a:lnTo>
                <a:lnTo>
                  <a:pt x="442984" y="928819"/>
                </a:lnTo>
                <a:cubicBezTo>
                  <a:pt x="497996" y="850626"/>
                  <a:pt x="566614" y="782695"/>
                  <a:pt x="645364" y="728461"/>
                </a:cubicBezTo>
                <a:cubicBezTo>
                  <a:pt x="774245" y="639872"/>
                  <a:pt x="930345" y="588106"/>
                  <a:pt x="1098451" y="588106"/>
                </a:cubicBezTo>
                <a:cubicBezTo>
                  <a:pt x="1098539" y="392071"/>
                  <a:pt x="1098629" y="196035"/>
                  <a:pt x="1098718" y="0"/>
                </a:cubicBezTo>
                <a:close/>
              </a:path>
            </a:pathLst>
          </a:custGeom>
          <a:solidFill>
            <a:srgbClr val="FE4C4C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5" name="任意多边形: 形状 64"/>
          <p:cNvSpPr/>
          <p:nvPr/>
        </p:nvSpPr>
        <p:spPr>
          <a:xfrm flipH="1">
            <a:off x="1383009" y="728462"/>
            <a:ext cx="234053" cy="251253"/>
          </a:xfrm>
          <a:custGeom>
            <a:avLst/>
            <a:gdLst>
              <a:gd name="connsiteX0" fmla="*/ 234053 w 234053"/>
              <a:gd name="connsiteY0" fmla="*/ 0 h 251253"/>
              <a:gd name="connsiteX1" fmla="*/ 31555 w 234053"/>
              <a:gd name="connsiteY1" fmla="*/ 200171 h 251253"/>
              <a:gd name="connsiteX2" fmla="*/ 0 w 234053"/>
              <a:gd name="connsiteY2" fmla="*/ 251253 h 251253"/>
              <a:gd name="connsiteX3" fmla="*/ 234053 w 234053"/>
              <a:gd name="connsiteY3" fmla="*/ 251253 h 251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053" h="251253">
                <a:moveTo>
                  <a:pt x="234053" y="0"/>
                </a:moveTo>
                <a:cubicBezTo>
                  <a:pt x="155203" y="54135"/>
                  <a:pt x="86559" y="122002"/>
                  <a:pt x="31555" y="200171"/>
                </a:cubicBezTo>
                <a:lnTo>
                  <a:pt x="0" y="251253"/>
                </a:lnTo>
                <a:lnTo>
                  <a:pt x="234053" y="251253"/>
                </a:lnTo>
                <a:close/>
              </a:path>
            </a:pathLst>
          </a:custGeom>
          <a:solidFill>
            <a:srgbClr val="282E4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7" name="任意多边形: 形状 66"/>
          <p:cNvSpPr/>
          <p:nvPr/>
        </p:nvSpPr>
        <p:spPr>
          <a:xfrm flipH="1">
            <a:off x="929922" y="588106"/>
            <a:ext cx="453087" cy="391608"/>
          </a:xfrm>
          <a:custGeom>
            <a:avLst/>
            <a:gdLst>
              <a:gd name="connsiteX0" fmla="*/ 453087 w 453087"/>
              <a:gd name="connsiteY0" fmla="*/ 0 h 391608"/>
              <a:gd name="connsiteX1" fmla="*/ 0 w 453087"/>
              <a:gd name="connsiteY1" fmla="*/ 140355 h 391608"/>
              <a:gd name="connsiteX2" fmla="*/ 0 w 453087"/>
              <a:gd name="connsiteY2" fmla="*/ 391608 h 391608"/>
              <a:gd name="connsiteX3" fmla="*/ 453087 w 453087"/>
              <a:gd name="connsiteY3" fmla="*/ 391608 h 391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3087" h="391608">
                <a:moveTo>
                  <a:pt x="453087" y="0"/>
                </a:moveTo>
                <a:cubicBezTo>
                  <a:pt x="284980" y="0"/>
                  <a:pt x="128882" y="52033"/>
                  <a:pt x="0" y="140355"/>
                </a:cubicBezTo>
                <a:lnTo>
                  <a:pt x="0" y="391608"/>
                </a:lnTo>
                <a:lnTo>
                  <a:pt x="453087" y="391608"/>
                </a:lnTo>
                <a:close/>
              </a:path>
            </a:pathLst>
          </a:custGeom>
          <a:solidFill>
            <a:srgbClr val="4B3A7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6" name="矩形 75"/>
          <p:cNvSpPr/>
          <p:nvPr/>
        </p:nvSpPr>
        <p:spPr>
          <a:xfrm>
            <a:off x="709930" y="5083810"/>
            <a:ext cx="10017125" cy="1084580"/>
          </a:xfrm>
          <a:prstGeom prst="rect">
            <a:avLst/>
          </a:prstGeom>
          <a:solidFill>
            <a:srgbClr val="282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1" name="组合 30"/>
          <p:cNvGrpSpPr/>
          <p:nvPr/>
        </p:nvGrpSpPr>
        <p:grpSpPr>
          <a:xfrm>
            <a:off x="889865" y="2446645"/>
            <a:ext cx="889086" cy="760162"/>
            <a:chOff x="759610" y="3260399"/>
            <a:chExt cx="889086" cy="760162"/>
          </a:xfrm>
        </p:grpSpPr>
        <p:sp>
          <p:nvSpPr>
            <p:cNvPr id="33" name="文本框 32"/>
            <p:cNvSpPr txBox="1"/>
            <p:nvPr/>
          </p:nvSpPr>
          <p:spPr>
            <a:xfrm>
              <a:off x="759610" y="3421713"/>
              <a:ext cx="889086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fontAlgn="ctr"/>
              <a:r>
                <a:rPr lang="en-US" altLang="zh-CN" sz="2400" b="0" i="0" u="none" strike="noStrike" dirty="0">
                  <a:solidFill>
                    <a:schemeClr val="bg1"/>
                  </a:solidFill>
                  <a:effectLst/>
                  <a:latin typeface="+mj-lt"/>
                  <a:ea typeface="Gilroy" panose="00000400000000000000" charset="0"/>
                </a:rPr>
                <a:t>01</a:t>
              </a:r>
              <a:endParaRPr lang="en-US" altLang="zh-CN" sz="2400" b="0" i="0" u="none" strike="noStrike" dirty="0">
                <a:solidFill>
                  <a:schemeClr val="bg1"/>
                </a:solidFill>
                <a:effectLst/>
                <a:latin typeface="+mj-lt"/>
                <a:ea typeface="Gilroy" panose="00000400000000000000" charset="0"/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>
              <a:off x="823437" y="3260399"/>
              <a:ext cx="760162" cy="760162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5" name="文本框 14"/>
          <p:cNvSpPr txBox="1"/>
          <p:nvPr/>
        </p:nvSpPr>
        <p:spPr>
          <a:xfrm>
            <a:off x="1882775" y="2618105"/>
            <a:ext cx="7000875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fontAlgn="ctr">
              <a:defRPr sz="4800" b="0" i="0" u="none" strike="noStrike">
                <a:solidFill>
                  <a:srgbClr val="000000"/>
                </a:solidFill>
                <a:effectLst/>
                <a:latin typeface="+mj-lt"/>
                <a:ea typeface="Microsoft YaHei" panose="020B0503020204020204" pitchFamily="34" charset="-122"/>
              </a:defRPr>
            </a:lvl1pPr>
          </a:lstStyle>
          <a:p>
            <a:r>
              <a:rPr lang="en-US" altLang="zh-CN" sz="2400" dirty="0">
                <a:solidFill>
                  <a:schemeClr val="bg1"/>
                </a:solidFill>
                <a:ea typeface="Gilroy" panose="00000400000000000000" charset="0"/>
                <a:sym typeface="+mn-ea"/>
              </a:rPr>
              <a:t>STUDENT NAME: D. PRIYADHARSHNI</a:t>
            </a:r>
            <a:endParaRPr lang="zh-CN" altLang="en-US" sz="2400" dirty="0">
              <a:solidFill>
                <a:schemeClr val="bg1"/>
              </a:solidFill>
              <a:ea typeface="Gilroy" panose="00000400000000000000" charset="0"/>
            </a:endParaRPr>
          </a:p>
        </p:txBody>
      </p:sp>
      <p:sp>
        <p:nvSpPr>
          <p:cNvPr id="28" name="文本框 14"/>
          <p:cNvSpPr txBox="1"/>
          <p:nvPr/>
        </p:nvSpPr>
        <p:spPr>
          <a:xfrm>
            <a:off x="1882775" y="3554095"/>
            <a:ext cx="5093970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fontAlgn="ctr">
              <a:defRPr sz="4800" b="0" i="0" u="none" strike="noStrike">
                <a:solidFill>
                  <a:srgbClr val="000000"/>
                </a:solidFill>
                <a:effectLst/>
                <a:latin typeface="+mj-lt"/>
                <a:ea typeface="Microsoft YaHei" panose="020B0503020204020204" pitchFamily="34" charset="-122"/>
              </a:defRPr>
            </a:lvl1pPr>
          </a:lstStyle>
          <a:p>
            <a:r>
              <a:rPr lang="en-US" altLang="zh-CN" sz="2400" dirty="0">
                <a:solidFill>
                  <a:schemeClr val="bg1"/>
                </a:solidFill>
                <a:ea typeface="Gilroy" panose="00000400000000000000" charset="0"/>
                <a:sym typeface="+mn-ea"/>
              </a:rPr>
              <a:t>REGISTER NO: 312206329</a:t>
            </a:r>
            <a:endParaRPr lang="zh-CN" altLang="en-US" sz="2400" dirty="0">
              <a:solidFill>
                <a:schemeClr val="bg1"/>
              </a:solidFill>
              <a:ea typeface="Gilroy" panose="00000400000000000000" charset="0"/>
            </a:endParaRPr>
          </a:p>
        </p:txBody>
      </p:sp>
      <p:sp>
        <p:nvSpPr>
          <p:cNvPr id="29" name="文本框 32"/>
          <p:cNvSpPr txBox="1"/>
          <p:nvPr/>
        </p:nvSpPr>
        <p:spPr>
          <a:xfrm>
            <a:off x="889865" y="3502674"/>
            <a:ext cx="889086" cy="46037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ctr" fontAlgn="ctr"/>
            <a:r>
              <a:rPr lang="en-US" altLang="zh-CN" sz="2400" b="0" i="0" u="none" strike="noStrike" dirty="0">
                <a:solidFill>
                  <a:schemeClr val="bg1"/>
                </a:solidFill>
                <a:effectLst/>
                <a:latin typeface="+mj-lt"/>
                <a:ea typeface="Gilroy" panose="00000400000000000000" charset="0"/>
              </a:rPr>
              <a:t>02</a:t>
            </a:r>
            <a:endParaRPr lang="en-US" altLang="zh-CN" sz="2400" b="0" i="0" u="none" strike="noStrike" dirty="0">
              <a:solidFill>
                <a:schemeClr val="bg1"/>
              </a:solidFill>
              <a:effectLst/>
              <a:latin typeface="+mj-lt"/>
              <a:ea typeface="Gilroy" panose="00000400000000000000" charset="0"/>
            </a:endParaRPr>
          </a:p>
        </p:txBody>
      </p:sp>
      <p:sp>
        <p:nvSpPr>
          <p:cNvPr id="30" name="椭圆 34"/>
          <p:cNvSpPr/>
          <p:nvPr/>
        </p:nvSpPr>
        <p:spPr>
          <a:xfrm>
            <a:off x="953692" y="3341360"/>
            <a:ext cx="760162" cy="76016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37" name="文本框 32"/>
          <p:cNvSpPr txBox="1"/>
          <p:nvPr/>
        </p:nvSpPr>
        <p:spPr>
          <a:xfrm>
            <a:off x="889865" y="4420884"/>
            <a:ext cx="889086" cy="46037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ctr" fontAlgn="ctr"/>
            <a:r>
              <a:rPr lang="en-US" altLang="zh-CN" sz="2400" b="0" i="0" u="none" strike="noStrike" dirty="0">
                <a:solidFill>
                  <a:schemeClr val="bg1"/>
                </a:solidFill>
                <a:effectLst/>
                <a:latin typeface="+mj-lt"/>
                <a:ea typeface="Gilroy" panose="00000400000000000000" charset="0"/>
              </a:rPr>
              <a:t>03</a:t>
            </a:r>
            <a:endParaRPr lang="en-US" altLang="zh-CN" sz="2400" b="0" i="0" u="none" strike="noStrike" dirty="0">
              <a:solidFill>
                <a:schemeClr val="bg1"/>
              </a:solidFill>
              <a:effectLst/>
              <a:latin typeface="+mj-lt"/>
              <a:ea typeface="Gilroy" panose="00000400000000000000" charset="0"/>
            </a:endParaRPr>
          </a:p>
        </p:txBody>
      </p:sp>
      <p:sp>
        <p:nvSpPr>
          <p:cNvPr id="38" name="椭圆 34"/>
          <p:cNvSpPr/>
          <p:nvPr/>
        </p:nvSpPr>
        <p:spPr>
          <a:xfrm>
            <a:off x="953692" y="4243060"/>
            <a:ext cx="760162" cy="76016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41" name="文本框 32"/>
          <p:cNvSpPr txBox="1"/>
          <p:nvPr/>
        </p:nvSpPr>
        <p:spPr>
          <a:xfrm>
            <a:off x="865735" y="5421644"/>
            <a:ext cx="889086" cy="46037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ctr" fontAlgn="ctr"/>
            <a:r>
              <a:rPr lang="en-US" altLang="zh-CN" sz="2400" b="0" i="0" u="none" strike="noStrike" dirty="0">
                <a:solidFill>
                  <a:schemeClr val="bg1"/>
                </a:solidFill>
                <a:effectLst/>
                <a:latin typeface="+mj-lt"/>
                <a:ea typeface="Gilroy" panose="00000400000000000000" charset="0"/>
              </a:rPr>
              <a:t>04</a:t>
            </a:r>
            <a:endParaRPr lang="en-US" altLang="zh-CN" sz="2400" b="0" i="0" u="none" strike="noStrike" dirty="0">
              <a:solidFill>
                <a:schemeClr val="bg1"/>
              </a:solidFill>
              <a:effectLst/>
              <a:latin typeface="+mj-lt"/>
              <a:ea typeface="Gilroy" panose="00000400000000000000" charset="0"/>
            </a:endParaRPr>
          </a:p>
        </p:txBody>
      </p:sp>
      <p:sp>
        <p:nvSpPr>
          <p:cNvPr id="42" name="椭圆 34"/>
          <p:cNvSpPr/>
          <p:nvPr/>
        </p:nvSpPr>
        <p:spPr>
          <a:xfrm>
            <a:off x="929562" y="5243820"/>
            <a:ext cx="760162" cy="76016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43" name="Text Box 42"/>
          <p:cNvSpPr txBox="1"/>
          <p:nvPr/>
        </p:nvSpPr>
        <p:spPr>
          <a:xfrm>
            <a:off x="1882775" y="4439920"/>
            <a:ext cx="93294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dirty="0">
                <a:solidFill>
                  <a:schemeClr val="bg1"/>
                </a:solidFill>
                <a:effectLst/>
                <a:latin typeface="+mj-lt"/>
                <a:ea typeface="Gilroy" panose="00000400000000000000" charset="0"/>
                <a:sym typeface="+mn-ea"/>
              </a:rPr>
              <a:t>DEPARTMENT: B.COM (Accounting and Finance)</a:t>
            </a:r>
            <a:endParaRPr lang="en-US" altLang="zh-CN" sz="2400" dirty="0">
              <a:solidFill>
                <a:schemeClr val="bg1"/>
              </a:solidFill>
              <a:effectLst/>
              <a:latin typeface="+mj-lt"/>
              <a:ea typeface="Gilroy" panose="00000400000000000000" charset="0"/>
            </a:endParaRPr>
          </a:p>
        </p:txBody>
      </p:sp>
      <p:sp>
        <p:nvSpPr>
          <p:cNvPr id="44" name="Text Box 43"/>
          <p:cNvSpPr txBox="1"/>
          <p:nvPr/>
        </p:nvSpPr>
        <p:spPr>
          <a:xfrm>
            <a:off x="1882775" y="5190490"/>
            <a:ext cx="884364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bg1"/>
                </a:solidFill>
                <a:effectLst/>
                <a:latin typeface="+mj-lt"/>
                <a:ea typeface="Gilroy" panose="00000400000000000000" charset="0"/>
                <a:sym typeface="+mn-ea"/>
              </a:rPr>
              <a:t>COLLEGE: SSKV COLLEGE ARTS &amp; SCIENCE FOR WOMEN</a:t>
            </a:r>
            <a:endParaRPr lang="en-US" altLang="zh-CN" sz="2400" dirty="0">
              <a:solidFill>
                <a:schemeClr val="bg1"/>
              </a:solidFill>
              <a:effectLst/>
              <a:latin typeface="+mj-lt"/>
              <a:ea typeface="Gilroy" panose="00000400000000000000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979714"/>
          </a:xfrm>
          <a:prstGeom prst="rect">
            <a:avLst/>
          </a:prstGeom>
          <a:solidFill>
            <a:srgbClr val="4193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+mj-lt"/>
                <a:cs typeface="+mj-lt"/>
                <a:sym typeface="+mn-ea"/>
              </a:rPr>
              <a:t>DATASET DESCRIPTION</a:t>
            </a:r>
            <a:endParaRPr lang="en-US" altLang="en-US" sz="3600" b="1" dirty="0" smtClean="0">
              <a:solidFill>
                <a:schemeClr val="bg1"/>
              </a:solidFill>
              <a:latin typeface="+mj-lt"/>
              <a:cs typeface="+mj-lt"/>
              <a:sym typeface="+mn-ea"/>
            </a:endParaRPr>
          </a:p>
        </p:txBody>
      </p:sp>
      <p:grpSp>
        <p:nvGrpSpPr>
          <p:cNvPr id="5" name="VCG41N1213923889"/>
          <p:cNvGrpSpPr/>
          <p:nvPr/>
        </p:nvGrpSpPr>
        <p:grpSpPr>
          <a:xfrm>
            <a:off x="-1" y="0"/>
            <a:ext cx="2105025" cy="1066128"/>
            <a:chOff x="-1" y="0"/>
            <a:chExt cx="2105025" cy="1066128"/>
          </a:xfrm>
        </p:grpSpPr>
        <p:sp>
          <p:nvSpPr>
            <p:cNvPr id="6" name="任意多边形: 形状 5"/>
            <p:cNvSpPr/>
            <p:nvPr/>
          </p:nvSpPr>
          <p:spPr>
            <a:xfrm flipH="1">
              <a:off x="442680" y="0"/>
              <a:ext cx="486975" cy="588106"/>
            </a:xfrm>
            <a:custGeom>
              <a:avLst/>
              <a:gdLst>
                <a:gd name="connsiteX0" fmla="*/ 1738313 w 1738312"/>
                <a:gd name="connsiteY0" fmla="*/ 816293 h 2099309"/>
                <a:gd name="connsiteX1" fmla="*/ 1444943 w 1738312"/>
                <a:gd name="connsiteY1" fmla="*/ 0 h 2099309"/>
                <a:gd name="connsiteX2" fmla="*/ 0 w 1738312"/>
                <a:gd name="connsiteY2" fmla="*/ 0 h 2099309"/>
                <a:gd name="connsiteX3" fmla="*/ 0 w 1738312"/>
                <a:gd name="connsiteY3" fmla="*/ 2099310 h 2099309"/>
                <a:gd name="connsiteX4" fmla="*/ 455295 w 1738312"/>
                <a:gd name="connsiteY4" fmla="*/ 2099310 h 2099309"/>
                <a:gd name="connsiteX5" fmla="*/ 1738313 w 1738312"/>
                <a:gd name="connsiteY5" fmla="*/ 816293 h 2099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38312" h="2099309">
                  <a:moveTo>
                    <a:pt x="1738313" y="816293"/>
                  </a:moveTo>
                  <a:cubicBezTo>
                    <a:pt x="1738313" y="506730"/>
                    <a:pt x="1627823" y="221933"/>
                    <a:pt x="1444943" y="0"/>
                  </a:cubicBezTo>
                  <a:lnTo>
                    <a:pt x="0" y="0"/>
                  </a:lnTo>
                  <a:lnTo>
                    <a:pt x="0" y="2099310"/>
                  </a:lnTo>
                  <a:lnTo>
                    <a:pt x="455295" y="2099310"/>
                  </a:lnTo>
                  <a:cubicBezTo>
                    <a:pt x="1162050" y="2099310"/>
                    <a:pt x="1738313" y="1523048"/>
                    <a:pt x="1738313" y="816293"/>
                  </a:cubicBezTo>
                  <a:close/>
                </a:path>
              </a:pathLst>
            </a:custGeom>
            <a:solidFill>
              <a:srgbClr val="E7F7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" name="任意多边形: 形状 6"/>
            <p:cNvSpPr/>
            <p:nvPr/>
          </p:nvSpPr>
          <p:spPr>
            <a:xfrm flipH="1">
              <a:off x="266" y="637471"/>
              <a:ext cx="320203" cy="428657"/>
            </a:xfrm>
            <a:custGeom>
              <a:avLst/>
              <a:gdLst>
                <a:gd name="connsiteX0" fmla="*/ 191017 w 294249"/>
                <a:gd name="connsiteY0" fmla="*/ 0 h 393913"/>
                <a:gd name="connsiteX1" fmla="*/ 0 w 294249"/>
                <a:gd name="connsiteY1" fmla="*/ 213085 h 393913"/>
                <a:gd name="connsiteX2" fmla="*/ 73995 w 294249"/>
                <a:gd name="connsiteY2" fmla="*/ 316310 h 393913"/>
                <a:gd name="connsiteX3" fmla="*/ 111247 w 294249"/>
                <a:gd name="connsiteY3" fmla="*/ 393913 h 393913"/>
                <a:gd name="connsiteX4" fmla="*/ 294249 w 294249"/>
                <a:gd name="connsiteY4" fmla="*/ 393913 h 393913"/>
                <a:gd name="connsiteX5" fmla="*/ 294249 w 294249"/>
                <a:gd name="connsiteY5" fmla="*/ 69639 h 393913"/>
                <a:gd name="connsiteX6" fmla="*/ 191017 w 294249"/>
                <a:gd name="connsiteY6" fmla="*/ 0 h 393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4249" h="393913">
                  <a:moveTo>
                    <a:pt x="191017" y="0"/>
                  </a:moveTo>
                  <a:cubicBezTo>
                    <a:pt x="141730" y="82880"/>
                    <a:pt x="76750" y="155217"/>
                    <a:pt x="0" y="213085"/>
                  </a:cubicBezTo>
                  <a:cubicBezTo>
                    <a:pt x="27524" y="245208"/>
                    <a:pt x="52306" y="279736"/>
                    <a:pt x="73995" y="316310"/>
                  </a:cubicBezTo>
                  <a:lnTo>
                    <a:pt x="111247" y="393913"/>
                  </a:lnTo>
                  <a:lnTo>
                    <a:pt x="294249" y="393913"/>
                  </a:lnTo>
                  <a:lnTo>
                    <a:pt x="294249" y="69639"/>
                  </a:lnTo>
                  <a:cubicBezTo>
                    <a:pt x="257223" y="50268"/>
                    <a:pt x="222648" y="26728"/>
                    <a:pt x="191017" y="0"/>
                  </a:cubicBezTo>
                  <a:close/>
                </a:path>
              </a:pathLst>
            </a:custGeom>
            <a:solidFill>
              <a:srgbClr val="FCDEE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" name="任意多边形: 形状 7"/>
            <p:cNvSpPr/>
            <p:nvPr/>
          </p:nvSpPr>
          <p:spPr>
            <a:xfrm flipH="1">
              <a:off x="112871" y="0"/>
              <a:ext cx="817051" cy="869083"/>
            </a:xfrm>
            <a:custGeom>
              <a:avLst/>
              <a:gdLst>
                <a:gd name="connsiteX0" fmla="*/ 2118360 w 2916555"/>
                <a:gd name="connsiteY0" fmla="*/ 561023 h 3102292"/>
                <a:gd name="connsiteX1" fmla="*/ 2188845 w 2916555"/>
                <a:gd name="connsiteY1" fmla="*/ 0 h 3102292"/>
                <a:gd name="connsiteX2" fmla="*/ 1444943 w 2916555"/>
                <a:gd name="connsiteY2" fmla="*/ 0 h 3102292"/>
                <a:gd name="connsiteX3" fmla="*/ 1738313 w 2916555"/>
                <a:gd name="connsiteY3" fmla="*/ 816293 h 3102292"/>
                <a:gd name="connsiteX4" fmla="*/ 455295 w 2916555"/>
                <a:gd name="connsiteY4" fmla="*/ 2099310 h 3102292"/>
                <a:gd name="connsiteX5" fmla="*/ 0 w 2916555"/>
                <a:gd name="connsiteY5" fmla="*/ 2099310 h 3102292"/>
                <a:gd name="connsiteX6" fmla="*/ 0 w 2916555"/>
                <a:gd name="connsiteY6" fmla="*/ 2099310 h 3102292"/>
                <a:gd name="connsiteX7" fmla="*/ 0 w 2916555"/>
                <a:gd name="connsiteY7" fmla="*/ 2099310 h 3102292"/>
                <a:gd name="connsiteX8" fmla="*/ 2175510 w 2916555"/>
                <a:gd name="connsiteY8" fmla="*/ 3102293 h 3102292"/>
                <a:gd name="connsiteX9" fmla="*/ 2916555 w 2916555"/>
                <a:gd name="connsiteY9" fmla="*/ 2275523 h 3102292"/>
                <a:gd name="connsiteX10" fmla="*/ 2118360 w 2916555"/>
                <a:gd name="connsiteY10" fmla="*/ 561023 h 3102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16555" h="3102292">
                  <a:moveTo>
                    <a:pt x="2118360" y="561023"/>
                  </a:moveTo>
                  <a:cubicBezTo>
                    <a:pt x="2118360" y="367665"/>
                    <a:pt x="2143125" y="179070"/>
                    <a:pt x="2188845" y="0"/>
                  </a:cubicBezTo>
                  <a:lnTo>
                    <a:pt x="1444943" y="0"/>
                  </a:lnTo>
                  <a:cubicBezTo>
                    <a:pt x="1627822" y="221933"/>
                    <a:pt x="1738313" y="506730"/>
                    <a:pt x="1738313" y="816293"/>
                  </a:cubicBezTo>
                  <a:cubicBezTo>
                    <a:pt x="1738313" y="1524000"/>
                    <a:pt x="1163002" y="2099310"/>
                    <a:pt x="455295" y="2099310"/>
                  </a:cubicBezTo>
                  <a:lnTo>
                    <a:pt x="0" y="2099310"/>
                  </a:lnTo>
                  <a:lnTo>
                    <a:pt x="0" y="2099310"/>
                  </a:lnTo>
                  <a:cubicBezTo>
                    <a:pt x="0" y="2099310"/>
                    <a:pt x="0" y="2099310"/>
                    <a:pt x="0" y="2099310"/>
                  </a:cubicBezTo>
                  <a:cubicBezTo>
                    <a:pt x="870585" y="2099310"/>
                    <a:pt x="1650682" y="2488883"/>
                    <a:pt x="2175510" y="3102293"/>
                  </a:cubicBezTo>
                  <a:cubicBezTo>
                    <a:pt x="2472690" y="2878455"/>
                    <a:pt x="2725102" y="2597468"/>
                    <a:pt x="2916555" y="2275523"/>
                  </a:cubicBezTo>
                  <a:cubicBezTo>
                    <a:pt x="2428875" y="1864995"/>
                    <a:pt x="2118360" y="1249680"/>
                    <a:pt x="2118360" y="561023"/>
                  </a:cubicBezTo>
                  <a:close/>
                </a:path>
              </a:pathLst>
            </a:custGeom>
            <a:solidFill>
              <a:srgbClr val="FE4C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" name="任意多边形: 形状 8"/>
            <p:cNvSpPr/>
            <p:nvPr/>
          </p:nvSpPr>
          <p:spPr>
            <a:xfrm flipH="1">
              <a:off x="-1" y="0"/>
              <a:ext cx="112337" cy="713518"/>
            </a:xfrm>
            <a:custGeom>
              <a:avLst/>
              <a:gdLst>
                <a:gd name="connsiteX0" fmla="*/ 281940 w 401002"/>
                <a:gd name="connsiteY0" fmla="*/ 0 h 2546984"/>
                <a:gd name="connsiteX1" fmla="*/ 401003 w 401002"/>
                <a:gd name="connsiteY1" fmla="*/ 816293 h 2546984"/>
                <a:gd name="connsiteX2" fmla="*/ 0 w 401002"/>
                <a:gd name="connsiteY2" fmla="*/ 2276475 h 2546984"/>
                <a:gd name="connsiteX3" fmla="*/ 401003 w 401002"/>
                <a:gd name="connsiteY3" fmla="*/ 2546985 h 2546984"/>
                <a:gd name="connsiteX4" fmla="*/ 401003 w 401002"/>
                <a:gd name="connsiteY4" fmla="*/ 0 h 2546984"/>
                <a:gd name="connsiteX5" fmla="*/ 281940 w 401002"/>
                <a:gd name="connsiteY5" fmla="*/ 0 h 2546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1002" h="2546984">
                  <a:moveTo>
                    <a:pt x="281940" y="0"/>
                  </a:moveTo>
                  <a:cubicBezTo>
                    <a:pt x="359093" y="259080"/>
                    <a:pt x="401003" y="532448"/>
                    <a:pt x="401003" y="816293"/>
                  </a:cubicBezTo>
                  <a:cubicBezTo>
                    <a:pt x="401003" y="1349693"/>
                    <a:pt x="254318" y="1848803"/>
                    <a:pt x="0" y="2276475"/>
                  </a:cubicBezTo>
                  <a:cubicBezTo>
                    <a:pt x="122873" y="2380298"/>
                    <a:pt x="258128" y="2470785"/>
                    <a:pt x="401003" y="2546985"/>
                  </a:cubicBezTo>
                  <a:lnTo>
                    <a:pt x="401003" y="0"/>
                  </a:lnTo>
                  <a:lnTo>
                    <a:pt x="281940" y="0"/>
                  </a:lnTo>
                  <a:close/>
                </a:path>
              </a:pathLst>
            </a:custGeom>
            <a:solidFill>
              <a:srgbClr val="E7F7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" name="任意多边形: 形状 9"/>
            <p:cNvSpPr/>
            <p:nvPr/>
          </p:nvSpPr>
          <p:spPr>
            <a:xfrm flipH="1">
              <a:off x="266" y="0"/>
              <a:ext cx="336213" cy="637737"/>
            </a:xfrm>
            <a:custGeom>
              <a:avLst/>
              <a:gdLst>
                <a:gd name="connsiteX0" fmla="*/ 0 w 1200150"/>
                <a:gd name="connsiteY0" fmla="*/ 561023 h 2276475"/>
                <a:gd name="connsiteX1" fmla="*/ 799148 w 1200150"/>
                <a:gd name="connsiteY1" fmla="*/ 2276475 h 2276475"/>
                <a:gd name="connsiteX2" fmla="*/ 1200150 w 1200150"/>
                <a:gd name="connsiteY2" fmla="*/ 816293 h 2276475"/>
                <a:gd name="connsiteX3" fmla="*/ 1081088 w 1200150"/>
                <a:gd name="connsiteY3" fmla="*/ 0 h 2276475"/>
                <a:gd name="connsiteX4" fmla="*/ 70485 w 1200150"/>
                <a:gd name="connsiteY4" fmla="*/ 0 h 2276475"/>
                <a:gd name="connsiteX5" fmla="*/ 0 w 1200150"/>
                <a:gd name="connsiteY5" fmla="*/ 561023 h 2276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0150" h="2276475">
                  <a:moveTo>
                    <a:pt x="0" y="561023"/>
                  </a:moveTo>
                  <a:cubicBezTo>
                    <a:pt x="0" y="1249680"/>
                    <a:pt x="310515" y="1864995"/>
                    <a:pt x="799148" y="2276475"/>
                  </a:cubicBezTo>
                  <a:cubicBezTo>
                    <a:pt x="1054418" y="1848803"/>
                    <a:pt x="1200150" y="1348740"/>
                    <a:pt x="1200150" y="816293"/>
                  </a:cubicBezTo>
                  <a:cubicBezTo>
                    <a:pt x="1200150" y="532448"/>
                    <a:pt x="1158240" y="259080"/>
                    <a:pt x="1081088" y="0"/>
                  </a:cubicBezTo>
                  <a:lnTo>
                    <a:pt x="70485" y="0"/>
                  </a:lnTo>
                  <a:cubicBezTo>
                    <a:pt x="24765" y="179070"/>
                    <a:pt x="0" y="366713"/>
                    <a:pt x="0" y="561023"/>
                  </a:cubicBezTo>
                  <a:close/>
                </a:path>
              </a:pathLst>
            </a:custGeom>
            <a:solidFill>
              <a:srgbClr val="99DF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" name="任意多边形: 形状 10"/>
            <p:cNvSpPr/>
            <p:nvPr/>
          </p:nvSpPr>
          <p:spPr>
            <a:xfrm flipH="1">
              <a:off x="199422" y="869351"/>
              <a:ext cx="730501" cy="196776"/>
            </a:xfrm>
            <a:custGeom>
              <a:avLst/>
              <a:gdLst>
                <a:gd name="connsiteX0" fmla="*/ 560055 w 671291"/>
                <a:gd name="connsiteY0" fmla="*/ 0 h 180827"/>
                <a:gd name="connsiteX1" fmla="*/ 117209 w 671291"/>
                <a:gd name="connsiteY1" fmla="*/ 148351 h 180827"/>
                <a:gd name="connsiteX2" fmla="*/ 0 w 671291"/>
                <a:gd name="connsiteY2" fmla="*/ 148351 h 180827"/>
                <a:gd name="connsiteX3" fmla="*/ 0 w 671291"/>
                <a:gd name="connsiteY3" fmla="*/ 180827 h 180827"/>
                <a:gd name="connsiteX4" fmla="*/ 671291 w 671291"/>
                <a:gd name="connsiteY4" fmla="*/ 180827 h 180827"/>
                <a:gd name="connsiteX5" fmla="*/ 634050 w 671291"/>
                <a:gd name="connsiteY5" fmla="*/ 103229 h 180827"/>
                <a:gd name="connsiteX6" fmla="*/ 560055 w 671291"/>
                <a:gd name="connsiteY6" fmla="*/ 0 h 180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1291" h="180827">
                  <a:moveTo>
                    <a:pt x="560055" y="0"/>
                  </a:moveTo>
                  <a:cubicBezTo>
                    <a:pt x="436715" y="92934"/>
                    <a:pt x="283215" y="148351"/>
                    <a:pt x="117209" y="148351"/>
                  </a:cubicBezTo>
                  <a:lnTo>
                    <a:pt x="0" y="148351"/>
                  </a:lnTo>
                  <a:lnTo>
                    <a:pt x="0" y="180827"/>
                  </a:lnTo>
                  <a:lnTo>
                    <a:pt x="671291" y="180827"/>
                  </a:lnTo>
                  <a:lnTo>
                    <a:pt x="634050" y="103229"/>
                  </a:lnTo>
                  <a:cubicBezTo>
                    <a:pt x="612360" y="66651"/>
                    <a:pt x="587579" y="32122"/>
                    <a:pt x="560055" y="0"/>
                  </a:cubicBezTo>
                  <a:close/>
                </a:path>
              </a:pathLst>
            </a:custGeom>
            <a:solidFill>
              <a:srgbClr val="4193A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" name="任意多边形: 形状 11"/>
            <p:cNvSpPr/>
            <p:nvPr/>
          </p:nvSpPr>
          <p:spPr>
            <a:xfrm flipH="1">
              <a:off x="320202" y="588106"/>
              <a:ext cx="609452" cy="442413"/>
            </a:xfrm>
            <a:custGeom>
              <a:avLst/>
              <a:gdLst>
                <a:gd name="connsiteX0" fmla="*/ 0 w 2175510"/>
                <a:gd name="connsiteY0" fmla="*/ 0 h 1579245"/>
                <a:gd name="connsiteX1" fmla="*/ 0 w 2175510"/>
                <a:gd name="connsiteY1" fmla="*/ 0 h 1579245"/>
                <a:gd name="connsiteX2" fmla="*/ 0 w 2175510"/>
                <a:gd name="connsiteY2" fmla="*/ 1579245 h 1579245"/>
                <a:gd name="connsiteX3" fmla="*/ 455295 w 2175510"/>
                <a:gd name="connsiteY3" fmla="*/ 1579245 h 1579245"/>
                <a:gd name="connsiteX4" fmla="*/ 2175510 w 2175510"/>
                <a:gd name="connsiteY4" fmla="*/ 1002983 h 1579245"/>
                <a:gd name="connsiteX5" fmla="*/ 0 w 2175510"/>
                <a:gd name="connsiteY5" fmla="*/ 0 h 157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75510" h="157924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1579245"/>
                  </a:lnTo>
                  <a:lnTo>
                    <a:pt x="455295" y="1579245"/>
                  </a:lnTo>
                  <a:cubicBezTo>
                    <a:pt x="1100138" y="1579245"/>
                    <a:pt x="1696403" y="1364933"/>
                    <a:pt x="2175510" y="1002983"/>
                  </a:cubicBezTo>
                  <a:cubicBezTo>
                    <a:pt x="1650682" y="389572"/>
                    <a:pt x="870585" y="0"/>
                    <a:pt x="0" y="0"/>
                  </a:cubicBezTo>
                  <a:close/>
                </a:path>
              </a:pathLst>
            </a:custGeom>
            <a:solidFill>
              <a:srgbClr val="FCDEE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" name="任意多边形: 形状 12"/>
            <p:cNvSpPr/>
            <p:nvPr/>
          </p:nvSpPr>
          <p:spPr>
            <a:xfrm flipH="1">
              <a:off x="929654" y="1"/>
              <a:ext cx="1175370" cy="1066126"/>
            </a:xfrm>
            <a:custGeom>
              <a:avLst/>
              <a:gdLst>
                <a:gd name="connsiteX0" fmla="*/ 1080102 w 1080102"/>
                <a:gd name="connsiteY0" fmla="*/ 0 h 979713"/>
                <a:gd name="connsiteX1" fmla="*/ 869048 w 1080102"/>
                <a:gd name="connsiteY1" fmla="*/ 0 h 979713"/>
                <a:gd name="connsiteX2" fmla="*/ 0 w 1080102"/>
                <a:gd name="connsiteY2" fmla="*/ 979713 h 979713"/>
                <a:gd name="connsiteX3" fmla="*/ 411242 w 1080102"/>
                <a:gd name="connsiteY3" fmla="*/ 979713 h 979713"/>
                <a:gd name="connsiteX4" fmla="*/ 431252 w 1080102"/>
                <a:gd name="connsiteY4" fmla="*/ 928417 h 979713"/>
                <a:gd name="connsiteX5" fmla="*/ 663494 w 1080102"/>
                <a:gd name="connsiteY5" fmla="*/ 669417 h 979713"/>
                <a:gd name="connsiteX6" fmla="*/ 1079857 w 1080102"/>
                <a:gd name="connsiteY6" fmla="*/ 540438 h 979713"/>
                <a:gd name="connsiteX7" fmla="*/ 1080102 w 1080102"/>
                <a:gd name="connsiteY7" fmla="*/ 0 h 979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80102" h="979713">
                  <a:moveTo>
                    <a:pt x="1080102" y="0"/>
                  </a:moveTo>
                  <a:lnTo>
                    <a:pt x="869048" y="0"/>
                  </a:lnTo>
                  <a:lnTo>
                    <a:pt x="0" y="979713"/>
                  </a:lnTo>
                  <a:lnTo>
                    <a:pt x="411242" y="979713"/>
                  </a:lnTo>
                  <a:lnTo>
                    <a:pt x="431252" y="928417"/>
                  </a:lnTo>
                  <a:cubicBezTo>
                    <a:pt x="487067" y="824695"/>
                    <a:pt x="567005" y="735868"/>
                    <a:pt x="663494" y="669417"/>
                  </a:cubicBezTo>
                  <a:cubicBezTo>
                    <a:pt x="781929" y="588008"/>
                    <a:pt x="925376" y="540438"/>
                    <a:pt x="1079857" y="540438"/>
                  </a:cubicBezTo>
                  <a:cubicBezTo>
                    <a:pt x="1079938" y="360292"/>
                    <a:pt x="1080020" y="180146"/>
                    <a:pt x="1080102" y="0"/>
                  </a:cubicBezTo>
                  <a:close/>
                </a:path>
              </a:pathLst>
            </a:custGeom>
            <a:solidFill>
              <a:srgbClr val="FE4C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" name="任意多边形: 形状 13"/>
            <p:cNvSpPr/>
            <p:nvPr/>
          </p:nvSpPr>
          <p:spPr>
            <a:xfrm flipH="1">
              <a:off x="929655" y="728461"/>
              <a:ext cx="728009" cy="337666"/>
            </a:xfrm>
            <a:custGeom>
              <a:avLst/>
              <a:gdLst>
                <a:gd name="connsiteX0" fmla="*/ 252393 w 669001"/>
                <a:gd name="connsiteY0" fmla="*/ 0 h 310297"/>
                <a:gd name="connsiteX1" fmla="*/ 20058 w 669001"/>
                <a:gd name="connsiteY1" fmla="*/ 258817 h 310297"/>
                <a:gd name="connsiteX2" fmla="*/ 0 w 669001"/>
                <a:gd name="connsiteY2" fmla="*/ 310297 h 310297"/>
                <a:gd name="connsiteX3" fmla="*/ 669001 w 669001"/>
                <a:gd name="connsiteY3" fmla="*/ 310297 h 310297"/>
                <a:gd name="connsiteX4" fmla="*/ 669001 w 669001"/>
                <a:gd name="connsiteY4" fmla="*/ 277575 h 310297"/>
                <a:gd name="connsiteX5" fmla="*/ 252393 w 669001"/>
                <a:gd name="connsiteY5" fmla="*/ 277575 h 310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001" h="310297">
                  <a:moveTo>
                    <a:pt x="252393" y="0"/>
                  </a:moveTo>
                  <a:cubicBezTo>
                    <a:pt x="155781" y="66329"/>
                    <a:pt x="75843" y="155094"/>
                    <a:pt x="20058" y="258817"/>
                  </a:cubicBezTo>
                  <a:lnTo>
                    <a:pt x="0" y="310297"/>
                  </a:lnTo>
                  <a:lnTo>
                    <a:pt x="669001" y="310297"/>
                  </a:lnTo>
                  <a:lnTo>
                    <a:pt x="669001" y="277575"/>
                  </a:lnTo>
                  <a:lnTo>
                    <a:pt x="252393" y="277575"/>
                  </a:lnTo>
                  <a:close/>
                </a:path>
              </a:pathLst>
            </a:custGeom>
            <a:solidFill>
              <a:srgbClr val="282E4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" name="任意多边形: 形状 14"/>
            <p:cNvSpPr/>
            <p:nvPr/>
          </p:nvSpPr>
          <p:spPr>
            <a:xfrm flipH="1">
              <a:off x="929922" y="588106"/>
              <a:ext cx="453087" cy="442413"/>
            </a:xfrm>
            <a:custGeom>
              <a:avLst/>
              <a:gdLst>
                <a:gd name="connsiteX0" fmla="*/ 0 w 1617345"/>
                <a:gd name="connsiteY0" fmla="*/ 501015 h 1579245"/>
                <a:gd name="connsiteX1" fmla="*/ 0 w 1617345"/>
                <a:gd name="connsiteY1" fmla="*/ 1579245 h 1579245"/>
                <a:gd name="connsiteX2" fmla="*/ 1617345 w 1617345"/>
                <a:gd name="connsiteY2" fmla="*/ 1579245 h 1579245"/>
                <a:gd name="connsiteX3" fmla="*/ 1617345 w 1617345"/>
                <a:gd name="connsiteY3" fmla="*/ 0 h 1579245"/>
                <a:gd name="connsiteX4" fmla="*/ 0 w 1617345"/>
                <a:gd name="connsiteY4" fmla="*/ 501015 h 157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7345" h="1579245">
                  <a:moveTo>
                    <a:pt x="0" y="501015"/>
                  </a:moveTo>
                  <a:lnTo>
                    <a:pt x="0" y="1579245"/>
                  </a:lnTo>
                  <a:lnTo>
                    <a:pt x="1617345" y="1579245"/>
                  </a:lnTo>
                  <a:lnTo>
                    <a:pt x="1617345" y="0"/>
                  </a:lnTo>
                  <a:cubicBezTo>
                    <a:pt x="1017270" y="0"/>
                    <a:pt x="460058" y="185738"/>
                    <a:pt x="0" y="501015"/>
                  </a:cubicBezTo>
                  <a:close/>
                </a:path>
              </a:pathLst>
            </a:custGeom>
            <a:solidFill>
              <a:srgbClr val="4B3A7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16" name="矩形: 圆角 15"/>
          <p:cNvSpPr/>
          <p:nvPr/>
        </p:nvSpPr>
        <p:spPr>
          <a:xfrm>
            <a:off x="0" y="971549"/>
            <a:ext cx="12192000" cy="5286375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0" y="5878286"/>
            <a:ext cx="12192000" cy="979714"/>
          </a:xfrm>
          <a:prstGeom prst="rect">
            <a:avLst/>
          </a:prstGeom>
          <a:solidFill>
            <a:srgbClr val="282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/>
          <p:cNvCxnSpPr/>
          <p:nvPr/>
        </p:nvCxnSpPr>
        <p:spPr>
          <a:xfrm>
            <a:off x="598448" y="6092283"/>
            <a:ext cx="1099510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任意多边形: 形状 33"/>
          <p:cNvSpPr/>
          <p:nvPr/>
        </p:nvSpPr>
        <p:spPr>
          <a:xfrm>
            <a:off x="8873490" y="965609"/>
            <a:ext cx="1738312" cy="2099309"/>
          </a:xfrm>
          <a:custGeom>
            <a:avLst/>
            <a:gdLst>
              <a:gd name="connsiteX0" fmla="*/ 1738313 w 1738312"/>
              <a:gd name="connsiteY0" fmla="*/ 816293 h 2099309"/>
              <a:gd name="connsiteX1" fmla="*/ 1444943 w 1738312"/>
              <a:gd name="connsiteY1" fmla="*/ 0 h 2099309"/>
              <a:gd name="connsiteX2" fmla="*/ 0 w 1738312"/>
              <a:gd name="connsiteY2" fmla="*/ 0 h 2099309"/>
              <a:gd name="connsiteX3" fmla="*/ 0 w 1738312"/>
              <a:gd name="connsiteY3" fmla="*/ 2099310 h 2099309"/>
              <a:gd name="connsiteX4" fmla="*/ 455295 w 1738312"/>
              <a:gd name="connsiteY4" fmla="*/ 2099310 h 2099309"/>
              <a:gd name="connsiteX5" fmla="*/ 1738313 w 1738312"/>
              <a:gd name="connsiteY5" fmla="*/ 816293 h 2099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8312" h="2099309">
                <a:moveTo>
                  <a:pt x="1738313" y="816293"/>
                </a:moveTo>
                <a:cubicBezTo>
                  <a:pt x="1738313" y="506730"/>
                  <a:pt x="1627823" y="221933"/>
                  <a:pt x="1444943" y="0"/>
                </a:cubicBezTo>
                <a:lnTo>
                  <a:pt x="0" y="0"/>
                </a:lnTo>
                <a:lnTo>
                  <a:pt x="0" y="2099310"/>
                </a:lnTo>
                <a:lnTo>
                  <a:pt x="455295" y="2099310"/>
                </a:lnTo>
                <a:cubicBezTo>
                  <a:pt x="1162050" y="2099310"/>
                  <a:pt x="1738313" y="1523048"/>
                  <a:pt x="1738313" y="816293"/>
                </a:cubicBezTo>
                <a:close/>
              </a:path>
            </a:pathLst>
          </a:custGeom>
          <a:solidFill>
            <a:srgbClr val="E7F7F7"/>
          </a:solidFill>
          <a:ln w="9525" cap="flat">
            <a:noFill/>
            <a:prstDash val="solid"/>
            <a:miter/>
          </a:ln>
        </p:spPr>
        <p:txBody>
          <a:bodyPr rtlCol="0" anchor="ctr"/>
          <a:p>
            <a:endParaRPr lang="zh-CN" altLang="en-US"/>
          </a:p>
        </p:txBody>
      </p:sp>
      <p:sp>
        <p:nvSpPr>
          <p:cNvPr id="35" name="任意多边形: 形状 34"/>
          <p:cNvSpPr/>
          <p:nvPr/>
        </p:nvSpPr>
        <p:spPr>
          <a:xfrm>
            <a:off x="11048048" y="3241131"/>
            <a:ext cx="1143000" cy="2686050"/>
          </a:xfrm>
          <a:custGeom>
            <a:avLst/>
            <a:gdLst>
              <a:gd name="connsiteX0" fmla="*/ 0 w 1143000"/>
              <a:gd name="connsiteY0" fmla="*/ 827722 h 2686050"/>
              <a:gd name="connsiteX1" fmla="*/ 684848 w 1143000"/>
              <a:gd name="connsiteY1" fmla="*/ 2684145 h 2686050"/>
              <a:gd name="connsiteX2" fmla="*/ 684848 w 1143000"/>
              <a:gd name="connsiteY2" fmla="*/ 2686050 h 2686050"/>
              <a:gd name="connsiteX3" fmla="*/ 1143000 w 1143000"/>
              <a:gd name="connsiteY3" fmla="*/ 2686050 h 2686050"/>
              <a:gd name="connsiteX4" fmla="*/ 1143000 w 1143000"/>
              <a:gd name="connsiteY4" fmla="*/ 270510 h 2686050"/>
              <a:gd name="connsiteX5" fmla="*/ 741998 w 1143000"/>
              <a:gd name="connsiteY5" fmla="*/ 0 h 2686050"/>
              <a:gd name="connsiteX6" fmla="*/ 0 w 1143000"/>
              <a:gd name="connsiteY6" fmla="*/ 827722 h 2686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43000" h="2686050">
                <a:moveTo>
                  <a:pt x="0" y="827722"/>
                </a:moveTo>
                <a:cubicBezTo>
                  <a:pt x="427673" y="1326833"/>
                  <a:pt x="684848" y="1975485"/>
                  <a:pt x="684848" y="2684145"/>
                </a:cubicBezTo>
                <a:cubicBezTo>
                  <a:pt x="684848" y="2685098"/>
                  <a:pt x="684848" y="2685098"/>
                  <a:pt x="684848" y="2686050"/>
                </a:cubicBezTo>
                <a:lnTo>
                  <a:pt x="1143000" y="2686050"/>
                </a:lnTo>
                <a:lnTo>
                  <a:pt x="1143000" y="270510"/>
                </a:lnTo>
                <a:cubicBezTo>
                  <a:pt x="999173" y="195263"/>
                  <a:pt x="864870" y="103823"/>
                  <a:pt x="741998" y="0"/>
                </a:cubicBezTo>
                <a:cubicBezTo>
                  <a:pt x="550545" y="321945"/>
                  <a:pt x="298133" y="602933"/>
                  <a:pt x="0" y="827722"/>
                </a:cubicBezTo>
                <a:close/>
              </a:path>
            </a:pathLst>
          </a:custGeom>
          <a:solidFill>
            <a:srgbClr val="FCDEE4"/>
          </a:solidFill>
          <a:ln w="9525" cap="flat">
            <a:noFill/>
            <a:prstDash val="solid"/>
            <a:miter/>
          </a:ln>
        </p:spPr>
        <p:txBody>
          <a:bodyPr rtlCol="0" anchor="ctr"/>
          <a:p>
            <a:endParaRPr lang="zh-CN" altLang="en-US"/>
          </a:p>
        </p:txBody>
      </p:sp>
      <p:sp>
        <p:nvSpPr>
          <p:cNvPr id="36" name="任意多边形: 形状 35"/>
          <p:cNvSpPr/>
          <p:nvPr/>
        </p:nvSpPr>
        <p:spPr>
          <a:xfrm>
            <a:off x="8872538" y="965609"/>
            <a:ext cx="2916555" cy="3102292"/>
          </a:xfrm>
          <a:custGeom>
            <a:avLst/>
            <a:gdLst>
              <a:gd name="connsiteX0" fmla="*/ 2118360 w 2916555"/>
              <a:gd name="connsiteY0" fmla="*/ 561023 h 3102292"/>
              <a:gd name="connsiteX1" fmla="*/ 2188845 w 2916555"/>
              <a:gd name="connsiteY1" fmla="*/ 0 h 3102292"/>
              <a:gd name="connsiteX2" fmla="*/ 1444943 w 2916555"/>
              <a:gd name="connsiteY2" fmla="*/ 0 h 3102292"/>
              <a:gd name="connsiteX3" fmla="*/ 1738313 w 2916555"/>
              <a:gd name="connsiteY3" fmla="*/ 816293 h 3102292"/>
              <a:gd name="connsiteX4" fmla="*/ 455295 w 2916555"/>
              <a:gd name="connsiteY4" fmla="*/ 2099310 h 3102292"/>
              <a:gd name="connsiteX5" fmla="*/ 0 w 2916555"/>
              <a:gd name="connsiteY5" fmla="*/ 2099310 h 3102292"/>
              <a:gd name="connsiteX6" fmla="*/ 0 w 2916555"/>
              <a:gd name="connsiteY6" fmla="*/ 2099310 h 3102292"/>
              <a:gd name="connsiteX7" fmla="*/ 0 w 2916555"/>
              <a:gd name="connsiteY7" fmla="*/ 2099310 h 3102292"/>
              <a:gd name="connsiteX8" fmla="*/ 2175510 w 2916555"/>
              <a:gd name="connsiteY8" fmla="*/ 3102293 h 3102292"/>
              <a:gd name="connsiteX9" fmla="*/ 2916555 w 2916555"/>
              <a:gd name="connsiteY9" fmla="*/ 2275523 h 3102292"/>
              <a:gd name="connsiteX10" fmla="*/ 2118360 w 2916555"/>
              <a:gd name="connsiteY10" fmla="*/ 561023 h 3102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16555" h="3102292">
                <a:moveTo>
                  <a:pt x="2118360" y="561023"/>
                </a:moveTo>
                <a:cubicBezTo>
                  <a:pt x="2118360" y="367665"/>
                  <a:pt x="2143125" y="179070"/>
                  <a:pt x="2188845" y="0"/>
                </a:cubicBezTo>
                <a:lnTo>
                  <a:pt x="1444943" y="0"/>
                </a:lnTo>
                <a:cubicBezTo>
                  <a:pt x="1627822" y="221933"/>
                  <a:pt x="1738313" y="506730"/>
                  <a:pt x="1738313" y="816293"/>
                </a:cubicBezTo>
                <a:cubicBezTo>
                  <a:pt x="1738313" y="1524000"/>
                  <a:pt x="1163002" y="2099310"/>
                  <a:pt x="455295" y="2099310"/>
                </a:cubicBezTo>
                <a:lnTo>
                  <a:pt x="0" y="2099310"/>
                </a:lnTo>
                <a:lnTo>
                  <a:pt x="0" y="2099310"/>
                </a:lnTo>
                <a:cubicBezTo>
                  <a:pt x="0" y="2099310"/>
                  <a:pt x="0" y="2099310"/>
                  <a:pt x="0" y="2099310"/>
                </a:cubicBezTo>
                <a:cubicBezTo>
                  <a:pt x="870585" y="2099310"/>
                  <a:pt x="1650682" y="2488883"/>
                  <a:pt x="2175510" y="3102293"/>
                </a:cubicBezTo>
                <a:cubicBezTo>
                  <a:pt x="2472690" y="2878455"/>
                  <a:pt x="2725102" y="2597468"/>
                  <a:pt x="2916555" y="2275523"/>
                </a:cubicBezTo>
                <a:cubicBezTo>
                  <a:pt x="2428875" y="1864995"/>
                  <a:pt x="2118360" y="1249680"/>
                  <a:pt x="2118360" y="561023"/>
                </a:cubicBezTo>
                <a:close/>
              </a:path>
            </a:pathLst>
          </a:custGeom>
          <a:solidFill>
            <a:srgbClr val="FE4C4C"/>
          </a:solidFill>
          <a:ln w="9525" cap="flat">
            <a:noFill/>
            <a:prstDash val="solid"/>
            <a:miter/>
          </a:ln>
        </p:spPr>
        <p:txBody>
          <a:bodyPr rtlCol="0" anchor="ctr"/>
          <a:p>
            <a:endParaRPr lang="zh-CN" altLang="en-US"/>
          </a:p>
        </p:txBody>
      </p:sp>
      <p:sp>
        <p:nvSpPr>
          <p:cNvPr id="37" name="任意多边形: 形状 36"/>
          <p:cNvSpPr/>
          <p:nvPr/>
        </p:nvSpPr>
        <p:spPr>
          <a:xfrm>
            <a:off x="11790998" y="965609"/>
            <a:ext cx="401002" cy="2546984"/>
          </a:xfrm>
          <a:custGeom>
            <a:avLst/>
            <a:gdLst>
              <a:gd name="connsiteX0" fmla="*/ 281940 w 401002"/>
              <a:gd name="connsiteY0" fmla="*/ 0 h 2546984"/>
              <a:gd name="connsiteX1" fmla="*/ 401003 w 401002"/>
              <a:gd name="connsiteY1" fmla="*/ 816293 h 2546984"/>
              <a:gd name="connsiteX2" fmla="*/ 0 w 401002"/>
              <a:gd name="connsiteY2" fmla="*/ 2276475 h 2546984"/>
              <a:gd name="connsiteX3" fmla="*/ 401003 w 401002"/>
              <a:gd name="connsiteY3" fmla="*/ 2546985 h 2546984"/>
              <a:gd name="connsiteX4" fmla="*/ 401003 w 401002"/>
              <a:gd name="connsiteY4" fmla="*/ 0 h 2546984"/>
              <a:gd name="connsiteX5" fmla="*/ 281940 w 401002"/>
              <a:gd name="connsiteY5" fmla="*/ 0 h 2546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1002" h="2546984">
                <a:moveTo>
                  <a:pt x="281940" y="0"/>
                </a:moveTo>
                <a:cubicBezTo>
                  <a:pt x="359093" y="259080"/>
                  <a:pt x="401003" y="532448"/>
                  <a:pt x="401003" y="816293"/>
                </a:cubicBezTo>
                <a:cubicBezTo>
                  <a:pt x="401003" y="1349693"/>
                  <a:pt x="254318" y="1848803"/>
                  <a:pt x="0" y="2276475"/>
                </a:cubicBezTo>
                <a:cubicBezTo>
                  <a:pt x="122873" y="2380298"/>
                  <a:pt x="258128" y="2470785"/>
                  <a:pt x="401003" y="2546985"/>
                </a:cubicBezTo>
                <a:lnTo>
                  <a:pt x="401003" y="0"/>
                </a:lnTo>
                <a:lnTo>
                  <a:pt x="281940" y="0"/>
                </a:lnTo>
                <a:close/>
              </a:path>
            </a:pathLst>
          </a:custGeom>
          <a:solidFill>
            <a:srgbClr val="E7F7F7"/>
          </a:solidFill>
          <a:ln w="9525" cap="flat">
            <a:noFill/>
            <a:prstDash val="solid"/>
            <a:miter/>
          </a:ln>
        </p:spPr>
        <p:txBody>
          <a:bodyPr rtlCol="0" anchor="ctr"/>
          <a:p>
            <a:endParaRPr lang="zh-CN" altLang="en-US"/>
          </a:p>
        </p:txBody>
      </p:sp>
      <p:sp>
        <p:nvSpPr>
          <p:cNvPr id="38" name="任意多边形: 形状 37"/>
          <p:cNvSpPr/>
          <p:nvPr/>
        </p:nvSpPr>
        <p:spPr>
          <a:xfrm>
            <a:off x="10990898" y="965608"/>
            <a:ext cx="1200150" cy="2276475"/>
          </a:xfrm>
          <a:custGeom>
            <a:avLst/>
            <a:gdLst>
              <a:gd name="connsiteX0" fmla="*/ 0 w 1200150"/>
              <a:gd name="connsiteY0" fmla="*/ 561023 h 2276475"/>
              <a:gd name="connsiteX1" fmla="*/ 799148 w 1200150"/>
              <a:gd name="connsiteY1" fmla="*/ 2276475 h 2276475"/>
              <a:gd name="connsiteX2" fmla="*/ 1200150 w 1200150"/>
              <a:gd name="connsiteY2" fmla="*/ 816293 h 2276475"/>
              <a:gd name="connsiteX3" fmla="*/ 1081088 w 1200150"/>
              <a:gd name="connsiteY3" fmla="*/ 0 h 2276475"/>
              <a:gd name="connsiteX4" fmla="*/ 70485 w 1200150"/>
              <a:gd name="connsiteY4" fmla="*/ 0 h 2276475"/>
              <a:gd name="connsiteX5" fmla="*/ 0 w 1200150"/>
              <a:gd name="connsiteY5" fmla="*/ 561023 h 2276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00150" h="2276475">
                <a:moveTo>
                  <a:pt x="0" y="561023"/>
                </a:moveTo>
                <a:cubicBezTo>
                  <a:pt x="0" y="1249680"/>
                  <a:pt x="310515" y="1864995"/>
                  <a:pt x="799148" y="2276475"/>
                </a:cubicBezTo>
                <a:cubicBezTo>
                  <a:pt x="1054418" y="1848803"/>
                  <a:pt x="1200150" y="1348740"/>
                  <a:pt x="1200150" y="816293"/>
                </a:cubicBezTo>
                <a:cubicBezTo>
                  <a:pt x="1200150" y="532448"/>
                  <a:pt x="1158240" y="259080"/>
                  <a:pt x="1081088" y="0"/>
                </a:cubicBezTo>
                <a:lnTo>
                  <a:pt x="70485" y="0"/>
                </a:lnTo>
                <a:cubicBezTo>
                  <a:pt x="24765" y="179070"/>
                  <a:pt x="0" y="366713"/>
                  <a:pt x="0" y="561023"/>
                </a:cubicBezTo>
                <a:close/>
              </a:path>
            </a:pathLst>
          </a:custGeom>
          <a:solidFill>
            <a:srgbClr val="99DFE8"/>
          </a:solidFill>
          <a:ln w="9525" cap="flat">
            <a:noFill/>
            <a:prstDash val="solid"/>
            <a:miter/>
          </a:ln>
        </p:spPr>
        <p:txBody>
          <a:bodyPr rtlCol="0" anchor="ctr"/>
          <a:p>
            <a:endParaRPr lang="zh-CN" altLang="en-US"/>
          </a:p>
        </p:txBody>
      </p:sp>
      <p:sp>
        <p:nvSpPr>
          <p:cNvPr id="39" name="任意多边形: 形状 38"/>
          <p:cNvSpPr/>
          <p:nvPr/>
        </p:nvSpPr>
        <p:spPr>
          <a:xfrm>
            <a:off x="6012180" y="4068853"/>
            <a:ext cx="5720715" cy="1859280"/>
          </a:xfrm>
          <a:custGeom>
            <a:avLst/>
            <a:gdLst>
              <a:gd name="connsiteX0" fmla="*/ 5035868 w 5720715"/>
              <a:gd name="connsiteY0" fmla="*/ 0 h 1859280"/>
              <a:gd name="connsiteX1" fmla="*/ 3315653 w 5720715"/>
              <a:gd name="connsiteY1" fmla="*/ 576263 h 1859280"/>
              <a:gd name="connsiteX2" fmla="*/ 2860358 w 5720715"/>
              <a:gd name="connsiteY2" fmla="*/ 576263 h 1859280"/>
              <a:gd name="connsiteX3" fmla="*/ 2860358 w 5720715"/>
              <a:gd name="connsiteY3" fmla="*/ 1857375 h 1859280"/>
              <a:gd name="connsiteX4" fmla="*/ 0 w 5720715"/>
              <a:gd name="connsiteY4" fmla="*/ 1857375 h 1859280"/>
              <a:gd name="connsiteX5" fmla="*/ 0 w 5720715"/>
              <a:gd name="connsiteY5" fmla="*/ 1857375 h 1859280"/>
              <a:gd name="connsiteX6" fmla="*/ 0 w 5720715"/>
              <a:gd name="connsiteY6" fmla="*/ 1859280 h 1859280"/>
              <a:gd name="connsiteX7" fmla="*/ 5720715 w 5720715"/>
              <a:gd name="connsiteY7" fmla="*/ 1859280 h 1859280"/>
              <a:gd name="connsiteX8" fmla="*/ 5720715 w 5720715"/>
              <a:gd name="connsiteY8" fmla="*/ 1857375 h 1859280"/>
              <a:gd name="connsiteX9" fmla="*/ 5035868 w 5720715"/>
              <a:gd name="connsiteY9" fmla="*/ 0 h 1859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720715" h="1859280">
                <a:moveTo>
                  <a:pt x="5035868" y="0"/>
                </a:moveTo>
                <a:cubicBezTo>
                  <a:pt x="4556760" y="360998"/>
                  <a:pt x="3960495" y="576263"/>
                  <a:pt x="3315653" y="576263"/>
                </a:cubicBezTo>
                <a:lnTo>
                  <a:pt x="2860358" y="576263"/>
                </a:lnTo>
                <a:lnTo>
                  <a:pt x="2860358" y="1857375"/>
                </a:lnTo>
                <a:lnTo>
                  <a:pt x="0" y="1857375"/>
                </a:lnTo>
                <a:cubicBezTo>
                  <a:pt x="0" y="1857375"/>
                  <a:pt x="0" y="1857375"/>
                  <a:pt x="0" y="1857375"/>
                </a:cubicBezTo>
                <a:cubicBezTo>
                  <a:pt x="0" y="1858328"/>
                  <a:pt x="0" y="1858328"/>
                  <a:pt x="0" y="1859280"/>
                </a:cubicBezTo>
                <a:lnTo>
                  <a:pt x="5720715" y="1859280"/>
                </a:lnTo>
                <a:cubicBezTo>
                  <a:pt x="5720715" y="1858328"/>
                  <a:pt x="5720715" y="1858328"/>
                  <a:pt x="5720715" y="1857375"/>
                </a:cubicBezTo>
                <a:cubicBezTo>
                  <a:pt x="5720715" y="1147763"/>
                  <a:pt x="5463540" y="499110"/>
                  <a:pt x="5035868" y="0"/>
                </a:cubicBezTo>
                <a:close/>
              </a:path>
            </a:pathLst>
          </a:custGeom>
          <a:solidFill>
            <a:srgbClr val="4193A4"/>
          </a:solidFill>
          <a:ln w="9525" cap="flat">
            <a:noFill/>
            <a:prstDash val="solid"/>
            <a:miter/>
          </a:ln>
        </p:spPr>
        <p:txBody>
          <a:bodyPr rtlCol="0" anchor="ctr"/>
          <a:p>
            <a:endParaRPr lang="zh-CN" altLang="en-US"/>
          </a:p>
        </p:txBody>
      </p:sp>
      <p:sp>
        <p:nvSpPr>
          <p:cNvPr id="40" name="任意多边形: 形状 39"/>
          <p:cNvSpPr/>
          <p:nvPr/>
        </p:nvSpPr>
        <p:spPr>
          <a:xfrm>
            <a:off x="8873490" y="3064918"/>
            <a:ext cx="2175510" cy="1579245"/>
          </a:xfrm>
          <a:custGeom>
            <a:avLst/>
            <a:gdLst>
              <a:gd name="connsiteX0" fmla="*/ 0 w 2175510"/>
              <a:gd name="connsiteY0" fmla="*/ 0 h 1579245"/>
              <a:gd name="connsiteX1" fmla="*/ 0 w 2175510"/>
              <a:gd name="connsiteY1" fmla="*/ 0 h 1579245"/>
              <a:gd name="connsiteX2" fmla="*/ 0 w 2175510"/>
              <a:gd name="connsiteY2" fmla="*/ 1579245 h 1579245"/>
              <a:gd name="connsiteX3" fmla="*/ 455295 w 2175510"/>
              <a:gd name="connsiteY3" fmla="*/ 1579245 h 1579245"/>
              <a:gd name="connsiteX4" fmla="*/ 2175510 w 2175510"/>
              <a:gd name="connsiteY4" fmla="*/ 1002983 h 1579245"/>
              <a:gd name="connsiteX5" fmla="*/ 0 w 2175510"/>
              <a:gd name="connsiteY5" fmla="*/ 0 h 157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75510" h="1579245"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lnTo>
                  <a:pt x="0" y="1579245"/>
                </a:lnTo>
                <a:lnTo>
                  <a:pt x="455295" y="1579245"/>
                </a:lnTo>
                <a:cubicBezTo>
                  <a:pt x="1100138" y="1579245"/>
                  <a:pt x="1696403" y="1364933"/>
                  <a:pt x="2175510" y="1002983"/>
                </a:cubicBezTo>
                <a:cubicBezTo>
                  <a:pt x="1650682" y="389572"/>
                  <a:pt x="870585" y="0"/>
                  <a:pt x="0" y="0"/>
                </a:cubicBezTo>
                <a:close/>
              </a:path>
            </a:pathLst>
          </a:custGeom>
          <a:solidFill>
            <a:srgbClr val="FCDEE4"/>
          </a:solidFill>
          <a:ln w="9525" cap="flat">
            <a:noFill/>
            <a:prstDash val="solid"/>
            <a:miter/>
          </a:ln>
        </p:spPr>
        <p:txBody>
          <a:bodyPr rtlCol="0" anchor="ctr"/>
          <a:p>
            <a:endParaRPr lang="zh-CN" altLang="en-US"/>
          </a:p>
        </p:txBody>
      </p:sp>
      <p:sp>
        <p:nvSpPr>
          <p:cNvPr id="42" name="任意多边形: 形状 41"/>
          <p:cNvSpPr/>
          <p:nvPr/>
        </p:nvSpPr>
        <p:spPr>
          <a:xfrm>
            <a:off x="6013133" y="3565934"/>
            <a:ext cx="2860357" cy="2359342"/>
          </a:xfrm>
          <a:custGeom>
            <a:avLst/>
            <a:gdLst>
              <a:gd name="connsiteX0" fmla="*/ 1242060 w 2860357"/>
              <a:gd name="connsiteY0" fmla="*/ 0 h 2359342"/>
              <a:gd name="connsiteX1" fmla="*/ 0 w 2860357"/>
              <a:gd name="connsiteY1" fmla="*/ 2359343 h 2359342"/>
              <a:gd name="connsiteX2" fmla="*/ 2860358 w 2860357"/>
              <a:gd name="connsiteY2" fmla="*/ 2359343 h 2359342"/>
              <a:gd name="connsiteX3" fmla="*/ 2860358 w 2860357"/>
              <a:gd name="connsiteY3" fmla="*/ 1078230 h 2359342"/>
              <a:gd name="connsiteX4" fmla="*/ 1242060 w 2860357"/>
              <a:gd name="connsiteY4" fmla="*/ 1078230 h 2359342"/>
              <a:gd name="connsiteX5" fmla="*/ 1242060 w 2860357"/>
              <a:gd name="connsiteY5" fmla="*/ 0 h 2359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60357" h="2359342">
                <a:moveTo>
                  <a:pt x="1242060" y="0"/>
                </a:moveTo>
                <a:cubicBezTo>
                  <a:pt x="491490" y="515303"/>
                  <a:pt x="0" y="1379220"/>
                  <a:pt x="0" y="2359343"/>
                </a:cubicBezTo>
                <a:lnTo>
                  <a:pt x="2860358" y="2359343"/>
                </a:lnTo>
                <a:lnTo>
                  <a:pt x="2860358" y="1078230"/>
                </a:lnTo>
                <a:lnTo>
                  <a:pt x="1242060" y="1078230"/>
                </a:lnTo>
                <a:lnTo>
                  <a:pt x="1242060" y="0"/>
                </a:lnTo>
                <a:close/>
              </a:path>
            </a:pathLst>
          </a:custGeom>
          <a:solidFill>
            <a:srgbClr val="282E46"/>
          </a:solidFill>
          <a:ln w="9525" cap="flat">
            <a:noFill/>
            <a:prstDash val="solid"/>
            <a:miter/>
          </a:ln>
        </p:spPr>
        <p:txBody>
          <a:bodyPr rtlCol="0" anchor="ctr"/>
          <a:p>
            <a:endParaRPr lang="zh-CN" altLang="en-US"/>
          </a:p>
        </p:txBody>
      </p:sp>
      <p:sp>
        <p:nvSpPr>
          <p:cNvPr id="43" name="任意多边形: 形状 42"/>
          <p:cNvSpPr/>
          <p:nvPr/>
        </p:nvSpPr>
        <p:spPr>
          <a:xfrm>
            <a:off x="7255193" y="3064918"/>
            <a:ext cx="1617345" cy="1579245"/>
          </a:xfrm>
          <a:custGeom>
            <a:avLst/>
            <a:gdLst>
              <a:gd name="connsiteX0" fmla="*/ 0 w 1617345"/>
              <a:gd name="connsiteY0" fmla="*/ 501015 h 1579245"/>
              <a:gd name="connsiteX1" fmla="*/ 0 w 1617345"/>
              <a:gd name="connsiteY1" fmla="*/ 1579245 h 1579245"/>
              <a:gd name="connsiteX2" fmla="*/ 1617345 w 1617345"/>
              <a:gd name="connsiteY2" fmla="*/ 1579245 h 1579245"/>
              <a:gd name="connsiteX3" fmla="*/ 1617345 w 1617345"/>
              <a:gd name="connsiteY3" fmla="*/ 0 h 1579245"/>
              <a:gd name="connsiteX4" fmla="*/ 0 w 1617345"/>
              <a:gd name="connsiteY4" fmla="*/ 501015 h 157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7345" h="1579245">
                <a:moveTo>
                  <a:pt x="0" y="501015"/>
                </a:moveTo>
                <a:lnTo>
                  <a:pt x="0" y="1579245"/>
                </a:lnTo>
                <a:lnTo>
                  <a:pt x="1617345" y="1579245"/>
                </a:lnTo>
                <a:lnTo>
                  <a:pt x="1617345" y="0"/>
                </a:lnTo>
                <a:cubicBezTo>
                  <a:pt x="1017270" y="0"/>
                  <a:pt x="460058" y="185738"/>
                  <a:pt x="0" y="501015"/>
                </a:cubicBezTo>
                <a:close/>
              </a:path>
            </a:pathLst>
          </a:custGeom>
          <a:solidFill>
            <a:srgbClr val="4B3A71"/>
          </a:solidFill>
          <a:ln w="9525" cap="flat">
            <a:noFill/>
            <a:prstDash val="solid"/>
            <a:miter/>
          </a:ln>
        </p:spPr>
        <p:txBody>
          <a:bodyPr rtlCol="0" anchor="ctr"/>
          <a:p>
            <a:endParaRPr lang="zh-CN" altLang="en-US"/>
          </a:p>
        </p:txBody>
      </p:sp>
      <p:sp>
        <p:nvSpPr>
          <p:cNvPr id="45" name="任意多边形: 形状 44"/>
          <p:cNvSpPr/>
          <p:nvPr/>
        </p:nvSpPr>
        <p:spPr>
          <a:xfrm>
            <a:off x="4496753" y="2044672"/>
            <a:ext cx="3603878" cy="3879651"/>
          </a:xfrm>
          <a:custGeom>
            <a:avLst/>
            <a:gdLst>
              <a:gd name="connsiteX0" fmla="*/ 3307080 w 3603878"/>
              <a:gd name="connsiteY0" fmla="*/ 162997 h 3879651"/>
              <a:gd name="connsiteX1" fmla="*/ 3266123 w 3603878"/>
              <a:gd name="connsiteY1" fmla="*/ 171569 h 3879651"/>
              <a:gd name="connsiteX2" fmla="*/ 3243262 w 3603878"/>
              <a:gd name="connsiteY2" fmla="*/ 205859 h 3879651"/>
              <a:gd name="connsiteX3" fmla="*/ 3251835 w 3603878"/>
              <a:gd name="connsiteY3" fmla="*/ 246817 h 3879651"/>
              <a:gd name="connsiteX4" fmla="*/ 3286125 w 3603878"/>
              <a:gd name="connsiteY4" fmla="*/ 269677 h 3879651"/>
              <a:gd name="connsiteX5" fmla="*/ 3296603 w 3603878"/>
              <a:gd name="connsiteY5" fmla="*/ 270629 h 3879651"/>
              <a:gd name="connsiteX6" fmla="*/ 3327082 w 3603878"/>
              <a:gd name="connsiteY6" fmla="*/ 261104 h 3879651"/>
              <a:gd name="connsiteX7" fmla="*/ 3349943 w 3603878"/>
              <a:gd name="connsiteY7" fmla="*/ 226814 h 3879651"/>
              <a:gd name="connsiteX8" fmla="*/ 3341370 w 3603878"/>
              <a:gd name="connsiteY8" fmla="*/ 185857 h 3879651"/>
              <a:gd name="connsiteX9" fmla="*/ 3307080 w 3603878"/>
              <a:gd name="connsiteY9" fmla="*/ 162997 h 3879651"/>
              <a:gd name="connsiteX10" fmla="*/ 3346132 w 3603878"/>
              <a:gd name="connsiteY10" fmla="*/ 225862 h 3879651"/>
              <a:gd name="connsiteX11" fmla="*/ 3325178 w 3603878"/>
              <a:gd name="connsiteY11" fmla="*/ 258247 h 3879651"/>
              <a:gd name="connsiteX12" fmla="*/ 3287078 w 3603878"/>
              <a:gd name="connsiteY12" fmla="*/ 265867 h 3879651"/>
              <a:gd name="connsiteX13" fmla="*/ 3254693 w 3603878"/>
              <a:gd name="connsiteY13" fmla="*/ 244912 h 3879651"/>
              <a:gd name="connsiteX14" fmla="*/ 3247073 w 3603878"/>
              <a:gd name="connsiteY14" fmla="*/ 206812 h 3879651"/>
              <a:gd name="connsiteX15" fmla="*/ 3268028 w 3603878"/>
              <a:gd name="connsiteY15" fmla="*/ 174427 h 3879651"/>
              <a:gd name="connsiteX16" fmla="*/ 3295650 w 3603878"/>
              <a:gd name="connsiteY16" fmla="*/ 165854 h 3879651"/>
              <a:gd name="connsiteX17" fmla="*/ 3305175 w 3603878"/>
              <a:gd name="connsiteY17" fmla="*/ 166807 h 3879651"/>
              <a:gd name="connsiteX18" fmla="*/ 3337560 w 3603878"/>
              <a:gd name="connsiteY18" fmla="*/ 187762 h 3879651"/>
              <a:gd name="connsiteX19" fmla="*/ 3346132 w 3603878"/>
              <a:gd name="connsiteY19" fmla="*/ 225862 h 3879651"/>
              <a:gd name="connsiteX20" fmla="*/ 3048000 w 3603878"/>
              <a:gd name="connsiteY20" fmla="*/ 340162 h 3879651"/>
              <a:gd name="connsiteX21" fmla="*/ 3007043 w 3603878"/>
              <a:gd name="connsiteY21" fmla="*/ 348734 h 3879651"/>
              <a:gd name="connsiteX22" fmla="*/ 2984183 w 3603878"/>
              <a:gd name="connsiteY22" fmla="*/ 383024 h 3879651"/>
              <a:gd name="connsiteX23" fmla="*/ 2991803 w 3603878"/>
              <a:gd name="connsiteY23" fmla="*/ 423029 h 3879651"/>
              <a:gd name="connsiteX24" fmla="*/ 1481137 w 3603878"/>
              <a:gd name="connsiteY24" fmla="*/ 1749862 h 3879651"/>
              <a:gd name="connsiteX25" fmla="*/ 507683 w 3603878"/>
              <a:gd name="connsiteY25" fmla="*/ 2990017 h 3879651"/>
              <a:gd name="connsiteX26" fmla="*/ 0 w 3603878"/>
              <a:gd name="connsiteY26" fmla="*/ 3879651 h 3879651"/>
              <a:gd name="connsiteX27" fmla="*/ 3810 w 3603878"/>
              <a:gd name="connsiteY27" fmla="*/ 3879651 h 3879651"/>
              <a:gd name="connsiteX28" fmla="*/ 510540 w 3603878"/>
              <a:gd name="connsiteY28" fmla="*/ 2991922 h 3879651"/>
              <a:gd name="connsiteX29" fmla="*/ 2994660 w 3603878"/>
              <a:gd name="connsiteY29" fmla="*/ 424934 h 3879651"/>
              <a:gd name="connsiteX30" fmla="*/ 3027045 w 3603878"/>
              <a:gd name="connsiteY30" fmla="*/ 444937 h 3879651"/>
              <a:gd name="connsiteX31" fmla="*/ 3037523 w 3603878"/>
              <a:gd name="connsiteY31" fmla="*/ 445889 h 3879651"/>
              <a:gd name="connsiteX32" fmla="*/ 3068003 w 3603878"/>
              <a:gd name="connsiteY32" fmla="*/ 436364 h 3879651"/>
              <a:gd name="connsiteX33" fmla="*/ 3090862 w 3603878"/>
              <a:gd name="connsiteY33" fmla="*/ 402074 h 3879651"/>
              <a:gd name="connsiteX34" fmla="*/ 3082290 w 3603878"/>
              <a:gd name="connsiteY34" fmla="*/ 361117 h 3879651"/>
              <a:gd name="connsiteX35" fmla="*/ 3048000 w 3603878"/>
              <a:gd name="connsiteY35" fmla="*/ 340162 h 3879651"/>
              <a:gd name="connsiteX36" fmla="*/ 3087053 w 3603878"/>
              <a:gd name="connsiteY36" fmla="*/ 403027 h 3879651"/>
              <a:gd name="connsiteX37" fmla="*/ 3066098 w 3603878"/>
              <a:gd name="connsiteY37" fmla="*/ 435412 h 3879651"/>
              <a:gd name="connsiteX38" fmla="*/ 3027998 w 3603878"/>
              <a:gd name="connsiteY38" fmla="*/ 443032 h 3879651"/>
              <a:gd name="connsiteX39" fmla="*/ 2995612 w 3603878"/>
              <a:gd name="connsiteY39" fmla="*/ 422077 h 3879651"/>
              <a:gd name="connsiteX40" fmla="*/ 2987993 w 3603878"/>
              <a:gd name="connsiteY40" fmla="*/ 383977 h 3879651"/>
              <a:gd name="connsiteX41" fmla="*/ 3008948 w 3603878"/>
              <a:gd name="connsiteY41" fmla="*/ 351592 h 3879651"/>
              <a:gd name="connsiteX42" fmla="*/ 3036570 w 3603878"/>
              <a:gd name="connsiteY42" fmla="*/ 343019 h 3879651"/>
              <a:gd name="connsiteX43" fmla="*/ 3046095 w 3603878"/>
              <a:gd name="connsiteY43" fmla="*/ 343972 h 3879651"/>
              <a:gd name="connsiteX44" fmla="*/ 3078480 w 3603878"/>
              <a:gd name="connsiteY44" fmla="*/ 364927 h 3879651"/>
              <a:gd name="connsiteX45" fmla="*/ 3087053 w 3603878"/>
              <a:gd name="connsiteY45" fmla="*/ 403027 h 3879651"/>
              <a:gd name="connsiteX46" fmla="*/ 3594735 w 3603878"/>
              <a:gd name="connsiteY46" fmla="*/ 23932 h 3879651"/>
              <a:gd name="connsiteX47" fmla="*/ 3560445 w 3603878"/>
              <a:gd name="connsiteY47" fmla="*/ 1072 h 3879651"/>
              <a:gd name="connsiteX48" fmla="*/ 3519487 w 3603878"/>
              <a:gd name="connsiteY48" fmla="*/ 9644 h 3879651"/>
              <a:gd name="connsiteX49" fmla="*/ 3496628 w 3603878"/>
              <a:gd name="connsiteY49" fmla="*/ 43934 h 3879651"/>
              <a:gd name="connsiteX50" fmla="*/ 3505200 w 3603878"/>
              <a:gd name="connsiteY50" fmla="*/ 84892 h 3879651"/>
              <a:gd name="connsiteX51" fmla="*/ 3539490 w 3603878"/>
              <a:gd name="connsiteY51" fmla="*/ 107752 h 3879651"/>
              <a:gd name="connsiteX52" fmla="*/ 3549968 w 3603878"/>
              <a:gd name="connsiteY52" fmla="*/ 108704 h 3879651"/>
              <a:gd name="connsiteX53" fmla="*/ 3580448 w 3603878"/>
              <a:gd name="connsiteY53" fmla="*/ 99179 h 3879651"/>
              <a:gd name="connsiteX54" fmla="*/ 3603307 w 3603878"/>
              <a:gd name="connsiteY54" fmla="*/ 64889 h 3879651"/>
              <a:gd name="connsiteX55" fmla="*/ 3594735 w 3603878"/>
              <a:gd name="connsiteY55" fmla="*/ 23932 h 3879651"/>
              <a:gd name="connsiteX56" fmla="*/ 3598545 w 3603878"/>
              <a:gd name="connsiteY56" fmla="*/ 63937 h 3879651"/>
              <a:gd name="connsiteX57" fmla="*/ 3577590 w 3603878"/>
              <a:gd name="connsiteY57" fmla="*/ 96322 h 3879651"/>
              <a:gd name="connsiteX58" fmla="*/ 3539490 w 3603878"/>
              <a:gd name="connsiteY58" fmla="*/ 103942 h 3879651"/>
              <a:gd name="connsiteX59" fmla="*/ 3507105 w 3603878"/>
              <a:gd name="connsiteY59" fmla="*/ 82987 h 3879651"/>
              <a:gd name="connsiteX60" fmla="*/ 3499485 w 3603878"/>
              <a:gd name="connsiteY60" fmla="*/ 44887 h 3879651"/>
              <a:gd name="connsiteX61" fmla="*/ 3520440 w 3603878"/>
              <a:gd name="connsiteY61" fmla="*/ 12502 h 3879651"/>
              <a:gd name="connsiteX62" fmla="*/ 3548062 w 3603878"/>
              <a:gd name="connsiteY62" fmla="*/ 3929 h 3879651"/>
              <a:gd name="connsiteX63" fmla="*/ 3557587 w 3603878"/>
              <a:gd name="connsiteY63" fmla="*/ 4882 h 3879651"/>
              <a:gd name="connsiteX64" fmla="*/ 3589973 w 3603878"/>
              <a:gd name="connsiteY64" fmla="*/ 25837 h 3879651"/>
              <a:gd name="connsiteX65" fmla="*/ 3598545 w 3603878"/>
              <a:gd name="connsiteY65" fmla="*/ 63937 h 387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3603878" h="3879651">
                <a:moveTo>
                  <a:pt x="3307080" y="162997"/>
                </a:moveTo>
                <a:cubicBezTo>
                  <a:pt x="3292793" y="160139"/>
                  <a:pt x="3278505" y="162997"/>
                  <a:pt x="3266123" y="171569"/>
                </a:cubicBezTo>
                <a:cubicBezTo>
                  <a:pt x="3253740" y="179189"/>
                  <a:pt x="3246120" y="191572"/>
                  <a:pt x="3243262" y="205859"/>
                </a:cubicBezTo>
                <a:cubicBezTo>
                  <a:pt x="3240405" y="220147"/>
                  <a:pt x="3243262" y="234434"/>
                  <a:pt x="3251835" y="246817"/>
                </a:cubicBezTo>
                <a:cubicBezTo>
                  <a:pt x="3259455" y="259199"/>
                  <a:pt x="3271837" y="266819"/>
                  <a:pt x="3286125" y="269677"/>
                </a:cubicBezTo>
                <a:cubicBezTo>
                  <a:pt x="3289935" y="270629"/>
                  <a:pt x="3292793" y="270629"/>
                  <a:pt x="3296603" y="270629"/>
                </a:cubicBezTo>
                <a:cubicBezTo>
                  <a:pt x="3307080" y="270629"/>
                  <a:pt x="3317557" y="267772"/>
                  <a:pt x="3327082" y="261104"/>
                </a:cubicBezTo>
                <a:cubicBezTo>
                  <a:pt x="3339465" y="253484"/>
                  <a:pt x="3347085" y="241102"/>
                  <a:pt x="3349943" y="226814"/>
                </a:cubicBezTo>
                <a:cubicBezTo>
                  <a:pt x="3352800" y="212527"/>
                  <a:pt x="3349943" y="198239"/>
                  <a:pt x="3341370" y="185857"/>
                </a:cubicBezTo>
                <a:cubicBezTo>
                  <a:pt x="3332798" y="173474"/>
                  <a:pt x="3321368" y="165854"/>
                  <a:pt x="3307080" y="162997"/>
                </a:cubicBezTo>
                <a:close/>
                <a:moveTo>
                  <a:pt x="3346132" y="225862"/>
                </a:moveTo>
                <a:cubicBezTo>
                  <a:pt x="3343275" y="239197"/>
                  <a:pt x="3335655" y="250627"/>
                  <a:pt x="3325178" y="258247"/>
                </a:cubicBezTo>
                <a:cubicBezTo>
                  <a:pt x="3313748" y="265867"/>
                  <a:pt x="3300412" y="268724"/>
                  <a:pt x="3287078" y="265867"/>
                </a:cubicBezTo>
                <a:cubicBezTo>
                  <a:pt x="3273743" y="263009"/>
                  <a:pt x="3262312" y="255389"/>
                  <a:pt x="3254693" y="244912"/>
                </a:cubicBezTo>
                <a:cubicBezTo>
                  <a:pt x="3247073" y="233482"/>
                  <a:pt x="3244215" y="220147"/>
                  <a:pt x="3247073" y="206812"/>
                </a:cubicBezTo>
                <a:cubicBezTo>
                  <a:pt x="3249930" y="193477"/>
                  <a:pt x="3257550" y="182047"/>
                  <a:pt x="3268028" y="174427"/>
                </a:cubicBezTo>
                <a:cubicBezTo>
                  <a:pt x="3276600" y="168712"/>
                  <a:pt x="3286125" y="165854"/>
                  <a:pt x="3295650" y="165854"/>
                </a:cubicBezTo>
                <a:cubicBezTo>
                  <a:pt x="3298507" y="165854"/>
                  <a:pt x="3302318" y="165854"/>
                  <a:pt x="3305175" y="166807"/>
                </a:cubicBezTo>
                <a:cubicBezTo>
                  <a:pt x="3318510" y="169664"/>
                  <a:pt x="3329940" y="177284"/>
                  <a:pt x="3337560" y="187762"/>
                </a:cubicBezTo>
                <a:cubicBezTo>
                  <a:pt x="3346132" y="199192"/>
                  <a:pt x="3348037" y="212527"/>
                  <a:pt x="3346132" y="225862"/>
                </a:cubicBezTo>
                <a:close/>
                <a:moveTo>
                  <a:pt x="3048000" y="340162"/>
                </a:moveTo>
                <a:cubicBezTo>
                  <a:pt x="3033712" y="337304"/>
                  <a:pt x="3019425" y="340162"/>
                  <a:pt x="3007043" y="348734"/>
                </a:cubicBezTo>
                <a:cubicBezTo>
                  <a:pt x="2994660" y="356354"/>
                  <a:pt x="2987040" y="368737"/>
                  <a:pt x="2984183" y="383024"/>
                </a:cubicBezTo>
                <a:cubicBezTo>
                  <a:pt x="2981325" y="397312"/>
                  <a:pt x="2984183" y="411599"/>
                  <a:pt x="2991803" y="423029"/>
                </a:cubicBezTo>
                <a:cubicBezTo>
                  <a:pt x="2442210" y="816412"/>
                  <a:pt x="1933575" y="1262182"/>
                  <a:pt x="1481137" y="1749862"/>
                </a:cubicBezTo>
                <a:cubicBezTo>
                  <a:pt x="1119187" y="2140387"/>
                  <a:pt x="791527" y="2557582"/>
                  <a:pt x="507683" y="2990017"/>
                </a:cubicBezTo>
                <a:cubicBezTo>
                  <a:pt x="274320" y="3346252"/>
                  <a:pt x="108585" y="3655814"/>
                  <a:pt x="0" y="3879651"/>
                </a:cubicBezTo>
                <a:lnTo>
                  <a:pt x="3810" y="3879651"/>
                </a:lnTo>
                <a:cubicBezTo>
                  <a:pt x="112395" y="3655814"/>
                  <a:pt x="277177" y="3347204"/>
                  <a:pt x="510540" y="2991922"/>
                </a:cubicBezTo>
                <a:cubicBezTo>
                  <a:pt x="956310" y="2311837"/>
                  <a:pt x="1748790" y="1315522"/>
                  <a:pt x="2994660" y="424934"/>
                </a:cubicBezTo>
                <a:cubicBezTo>
                  <a:pt x="3002280" y="435412"/>
                  <a:pt x="3013710" y="443032"/>
                  <a:pt x="3027045" y="444937"/>
                </a:cubicBezTo>
                <a:cubicBezTo>
                  <a:pt x="3030855" y="445889"/>
                  <a:pt x="3033712" y="445889"/>
                  <a:pt x="3037523" y="445889"/>
                </a:cubicBezTo>
                <a:cubicBezTo>
                  <a:pt x="3048000" y="445889"/>
                  <a:pt x="3058478" y="443032"/>
                  <a:pt x="3068003" y="436364"/>
                </a:cubicBezTo>
                <a:cubicBezTo>
                  <a:pt x="3080385" y="428744"/>
                  <a:pt x="3088005" y="416362"/>
                  <a:pt x="3090862" y="402074"/>
                </a:cubicBezTo>
                <a:cubicBezTo>
                  <a:pt x="3093720" y="387787"/>
                  <a:pt x="3090862" y="373499"/>
                  <a:pt x="3082290" y="361117"/>
                </a:cubicBezTo>
                <a:cubicBezTo>
                  <a:pt x="3074670" y="350639"/>
                  <a:pt x="3062287" y="342067"/>
                  <a:pt x="3048000" y="340162"/>
                </a:cubicBezTo>
                <a:close/>
                <a:moveTo>
                  <a:pt x="3087053" y="403027"/>
                </a:moveTo>
                <a:cubicBezTo>
                  <a:pt x="3084195" y="416362"/>
                  <a:pt x="3076575" y="427792"/>
                  <a:pt x="3066098" y="435412"/>
                </a:cubicBezTo>
                <a:cubicBezTo>
                  <a:pt x="3054668" y="443032"/>
                  <a:pt x="3041333" y="445889"/>
                  <a:pt x="3027998" y="443032"/>
                </a:cubicBezTo>
                <a:cubicBezTo>
                  <a:pt x="3014662" y="440174"/>
                  <a:pt x="3003233" y="432554"/>
                  <a:pt x="2995612" y="422077"/>
                </a:cubicBezTo>
                <a:cubicBezTo>
                  <a:pt x="2987993" y="410647"/>
                  <a:pt x="2985135" y="397312"/>
                  <a:pt x="2987993" y="383977"/>
                </a:cubicBezTo>
                <a:cubicBezTo>
                  <a:pt x="2990850" y="370642"/>
                  <a:pt x="2998470" y="359212"/>
                  <a:pt x="3008948" y="351592"/>
                </a:cubicBezTo>
                <a:cubicBezTo>
                  <a:pt x="3017520" y="345877"/>
                  <a:pt x="3027045" y="343019"/>
                  <a:pt x="3036570" y="343019"/>
                </a:cubicBezTo>
                <a:cubicBezTo>
                  <a:pt x="3039428" y="343019"/>
                  <a:pt x="3043237" y="343019"/>
                  <a:pt x="3046095" y="343972"/>
                </a:cubicBezTo>
                <a:cubicBezTo>
                  <a:pt x="3059430" y="346829"/>
                  <a:pt x="3070860" y="354449"/>
                  <a:pt x="3078480" y="364927"/>
                </a:cubicBezTo>
                <a:cubicBezTo>
                  <a:pt x="3087053" y="376357"/>
                  <a:pt x="3088958" y="389692"/>
                  <a:pt x="3087053" y="403027"/>
                </a:cubicBezTo>
                <a:close/>
                <a:moveTo>
                  <a:pt x="3594735" y="23932"/>
                </a:moveTo>
                <a:cubicBezTo>
                  <a:pt x="3587115" y="11549"/>
                  <a:pt x="3574732" y="3929"/>
                  <a:pt x="3560445" y="1072"/>
                </a:cubicBezTo>
                <a:cubicBezTo>
                  <a:pt x="3546157" y="-1786"/>
                  <a:pt x="3531870" y="1072"/>
                  <a:pt x="3519487" y="9644"/>
                </a:cubicBezTo>
                <a:cubicBezTo>
                  <a:pt x="3507105" y="17264"/>
                  <a:pt x="3499485" y="29647"/>
                  <a:pt x="3496628" y="43934"/>
                </a:cubicBezTo>
                <a:cubicBezTo>
                  <a:pt x="3493770" y="58222"/>
                  <a:pt x="3496628" y="72509"/>
                  <a:pt x="3505200" y="84892"/>
                </a:cubicBezTo>
                <a:cubicBezTo>
                  <a:pt x="3512820" y="97274"/>
                  <a:pt x="3525203" y="104894"/>
                  <a:pt x="3539490" y="107752"/>
                </a:cubicBezTo>
                <a:cubicBezTo>
                  <a:pt x="3543300" y="108704"/>
                  <a:pt x="3546157" y="108704"/>
                  <a:pt x="3549968" y="108704"/>
                </a:cubicBezTo>
                <a:cubicBezTo>
                  <a:pt x="3560445" y="108704"/>
                  <a:pt x="3570923" y="105847"/>
                  <a:pt x="3580448" y="99179"/>
                </a:cubicBezTo>
                <a:cubicBezTo>
                  <a:pt x="3592830" y="91559"/>
                  <a:pt x="3600450" y="79177"/>
                  <a:pt x="3603307" y="64889"/>
                </a:cubicBezTo>
                <a:cubicBezTo>
                  <a:pt x="3605212" y="50602"/>
                  <a:pt x="3602355" y="36314"/>
                  <a:pt x="3594735" y="23932"/>
                </a:cubicBezTo>
                <a:close/>
                <a:moveTo>
                  <a:pt x="3598545" y="63937"/>
                </a:moveTo>
                <a:cubicBezTo>
                  <a:pt x="3595687" y="77272"/>
                  <a:pt x="3588068" y="88702"/>
                  <a:pt x="3577590" y="96322"/>
                </a:cubicBezTo>
                <a:cubicBezTo>
                  <a:pt x="3566160" y="103942"/>
                  <a:pt x="3552825" y="106799"/>
                  <a:pt x="3539490" y="103942"/>
                </a:cubicBezTo>
                <a:cubicBezTo>
                  <a:pt x="3526155" y="101084"/>
                  <a:pt x="3514725" y="93464"/>
                  <a:pt x="3507105" y="82987"/>
                </a:cubicBezTo>
                <a:cubicBezTo>
                  <a:pt x="3499485" y="71557"/>
                  <a:pt x="3496628" y="58222"/>
                  <a:pt x="3499485" y="44887"/>
                </a:cubicBezTo>
                <a:cubicBezTo>
                  <a:pt x="3502343" y="31552"/>
                  <a:pt x="3509962" y="20122"/>
                  <a:pt x="3520440" y="12502"/>
                </a:cubicBezTo>
                <a:cubicBezTo>
                  <a:pt x="3529012" y="6787"/>
                  <a:pt x="3538537" y="3929"/>
                  <a:pt x="3548062" y="3929"/>
                </a:cubicBezTo>
                <a:cubicBezTo>
                  <a:pt x="3550920" y="3929"/>
                  <a:pt x="3554730" y="3929"/>
                  <a:pt x="3557587" y="4882"/>
                </a:cubicBezTo>
                <a:cubicBezTo>
                  <a:pt x="3570923" y="7739"/>
                  <a:pt x="3582353" y="15359"/>
                  <a:pt x="3589973" y="25837"/>
                </a:cubicBezTo>
                <a:cubicBezTo>
                  <a:pt x="3598545" y="37267"/>
                  <a:pt x="3601403" y="50602"/>
                  <a:pt x="3598545" y="63937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endParaRPr lang="zh-CN" altLang="en-US"/>
          </a:p>
        </p:txBody>
      </p:sp>
      <p:sp>
        <p:nvSpPr>
          <p:cNvPr id="33" name="Text Box 32"/>
          <p:cNvSpPr txBox="1"/>
          <p:nvPr/>
        </p:nvSpPr>
        <p:spPr>
          <a:xfrm>
            <a:off x="1305560" y="1562100"/>
            <a:ext cx="417957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 sz="2400">
                <a:latin typeface="+mj-ea"/>
                <a:cs typeface="+mj-ea"/>
                <a:sym typeface="+mn-ea"/>
              </a:rPr>
              <a:t>Employee=kaggle</a:t>
            </a:r>
            <a:endParaRPr lang="en-IN" altLang="en-US" sz="2400">
              <a:latin typeface="+mj-ea"/>
              <a:cs typeface="+mj-ea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 sz="2400">
                <a:latin typeface="+mj-ea"/>
                <a:cs typeface="+mj-ea"/>
                <a:sym typeface="+mn-ea"/>
              </a:rPr>
              <a:t>26-features</a:t>
            </a:r>
            <a:endParaRPr lang="en-IN" altLang="en-US" sz="2400">
              <a:latin typeface="+mj-ea"/>
              <a:cs typeface="+mj-ea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 sz="2400">
                <a:latin typeface="+mj-ea"/>
                <a:cs typeface="+mj-ea"/>
                <a:sym typeface="+mn-ea"/>
              </a:rPr>
              <a:t>9-features</a:t>
            </a:r>
            <a:endParaRPr lang="en-IN" altLang="en-US" sz="2400">
              <a:latin typeface="+mj-ea"/>
              <a:cs typeface="+mj-ea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 sz="2400">
                <a:latin typeface="+mj-ea"/>
                <a:cs typeface="+mj-ea"/>
                <a:sym typeface="+mn-ea"/>
              </a:rPr>
              <a:t>Emp id-num</a:t>
            </a:r>
            <a:endParaRPr lang="en-IN" altLang="en-US" sz="2400">
              <a:latin typeface="+mj-ea"/>
              <a:cs typeface="+mj-ea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 sz="2400">
                <a:latin typeface="+mj-ea"/>
                <a:cs typeface="+mj-ea"/>
                <a:sym typeface="+mn-ea"/>
              </a:rPr>
              <a:t>Name-text</a:t>
            </a:r>
            <a:endParaRPr lang="en-IN" altLang="en-US" sz="2400">
              <a:latin typeface="+mj-ea"/>
              <a:cs typeface="+mj-ea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 sz="2400">
                <a:latin typeface="+mj-ea"/>
                <a:cs typeface="+mj-ea"/>
                <a:sym typeface="+mn-ea"/>
              </a:rPr>
              <a:t>Name-text</a:t>
            </a:r>
            <a:endParaRPr lang="en-IN" altLang="en-US" sz="2400">
              <a:latin typeface="+mj-ea"/>
              <a:cs typeface="+mj-ea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 sz="2400">
                <a:latin typeface="+mj-ea"/>
                <a:cs typeface="+mj-ea"/>
                <a:sym typeface="+mn-ea"/>
              </a:rPr>
              <a:t>Emp type</a:t>
            </a:r>
            <a:endParaRPr lang="en-IN" altLang="en-US" sz="2400">
              <a:latin typeface="+mj-ea"/>
              <a:cs typeface="+mj-ea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 sz="2400">
                <a:latin typeface="+mj-ea"/>
                <a:cs typeface="+mj-ea"/>
                <a:sym typeface="+mn-ea"/>
              </a:rPr>
              <a:t>Performance level</a:t>
            </a:r>
            <a:endParaRPr lang="en-IN" altLang="en-US" sz="2400">
              <a:latin typeface="+mj-ea"/>
              <a:cs typeface="+mj-ea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 sz="2400">
                <a:latin typeface="+mj-ea"/>
                <a:cs typeface="+mj-ea"/>
                <a:sym typeface="+mn-ea"/>
              </a:rPr>
              <a:t>Gender- male female</a:t>
            </a:r>
            <a:endParaRPr lang="en-IN" altLang="en-US" sz="2400">
              <a:latin typeface="+mj-ea"/>
              <a:cs typeface="+mj-ea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 sz="2400">
                <a:latin typeface="+mj-ea"/>
                <a:cs typeface="+mj-ea"/>
                <a:sym typeface="+mn-ea"/>
              </a:rPr>
              <a:t>Employee rating-num</a:t>
            </a:r>
            <a:endParaRPr lang="en-US" sz="2400">
              <a:latin typeface="+mj-ea"/>
              <a:cs typeface="+mj-ea"/>
            </a:endParaRPr>
          </a:p>
        </p:txBody>
      </p:sp>
      <p:pic>
        <p:nvPicPr>
          <p:cNvPr id="44" name="Picture 43" descr="665e0f9a503daa7a560b7258_dataset1"/>
          <p:cNvPicPr>
            <a:picLocks noChangeAspect="1"/>
          </p:cNvPicPr>
          <p:nvPr/>
        </p:nvPicPr>
        <p:blipFill>
          <a:blip r:embed="rId1"/>
          <a:srcRect l="24707"/>
          <a:stretch>
            <a:fillRect/>
          </a:stretch>
        </p:blipFill>
        <p:spPr>
          <a:xfrm>
            <a:off x="7415530" y="979805"/>
            <a:ext cx="4704080" cy="3533775"/>
          </a:xfrm>
          <a:prstGeom prst="round2DiagRect">
            <a:avLst/>
          </a:prstGeom>
          <a:ln>
            <a:solidFill>
              <a:schemeClr val="bg1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  <a:innerShdw blurRad="63500" dist="50800" dir="8100000">
              <a:prstClr val="black">
                <a:alpha val="50000"/>
              </a:prstClr>
            </a:innerShdw>
            <a:reflection blurRad="6350" stA="50000" endA="300" endPos="38500" dist="508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979714"/>
          </a:xfrm>
          <a:prstGeom prst="rect">
            <a:avLst/>
          </a:prstGeom>
          <a:solidFill>
            <a:srgbClr val="4193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+mj-lt"/>
                <a:cs typeface="+mj-lt"/>
                <a:sym typeface="+mn-ea"/>
              </a:rPr>
              <a:t>        THE “WOW” IN OUR SOLUTION</a:t>
            </a:r>
            <a:endParaRPr lang="en-US" altLang="en-US" sz="4000" dirty="0" smtClean="0">
              <a:solidFill>
                <a:schemeClr val="bg1"/>
              </a:solidFill>
              <a:latin typeface="+mj-lt"/>
              <a:cs typeface="+mj-lt"/>
              <a:sym typeface="+mn-ea"/>
            </a:endParaRPr>
          </a:p>
        </p:txBody>
      </p:sp>
      <p:grpSp>
        <p:nvGrpSpPr>
          <p:cNvPr id="5" name="VCG41N1213923889"/>
          <p:cNvGrpSpPr/>
          <p:nvPr/>
        </p:nvGrpSpPr>
        <p:grpSpPr>
          <a:xfrm>
            <a:off x="-1" y="0"/>
            <a:ext cx="2105025" cy="1066128"/>
            <a:chOff x="-1" y="0"/>
            <a:chExt cx="2105025" cy="1066128"/>
          </a:xfrm>
        </p:grpSpPr>
        <p:sp>
          <p:nvSpPr>
            <p:cNvPr id="6" name="任意多边形: 形状 5"/>
            <p:cNvSpPr/>
            <p:nvPr/>
          </p:nvSpPr>
          <p:spPr>
            <a:xfrm flipH="1">
              <a:off x="442680" y="0"/>
              <a:ext cx="486975" cy="588106"/>
            </a:xfrm>
            <a:custGeom>
              <a:avLst/>
              <a:gdLst>
                <a:gd name="connsiteX0" fmla="*/ 1738313 w 1738312"/>
                <a:gd name="connsiteY0" fmla="*/ 816293 h 2099309"/>
                <a:gd name="connsiteX1" fmla="*/ 1444943 w 1738312"/>
                <a:gd name="connsiteY1" fmla="*/ 0 h 2099309"/>
                <a:gd name="connsiteX2" fmla="*/ 0 w 1738312"/>
                <a:gd name="connsiteY2" fmla="*/ 0 h 2099309"/>
                <a:gd name="connsiteX3" fmla="*/ 0 w 1738312"/>
                <a:gd name="connsiteY3" fmla="*/ 2099310 h 2099309"/>
                <a:gd name="connsiteX4" fmla="*/ 455295 w 1738312"/>
                <a:gd name="connsiteY4" fmla="*/ 2099310 h 2099309"/>
                <a:gd name="connsiteX5" fmla="*/ 1738313 w 1738312"/>
                <a:gd name="connsiteY5" fmla="*/ 816293 h 2099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38312" h="2099309">
                  <a:moveTo>
                    <a:pt x="1738313" y="816293"/>
                  </a:moveTo>
                  <a:cubicBezTo>
                    <a:pt x="1738313" y="506730"/>
                    <a:pt x="1627823" y="221933"/>
                    <a:pt x="1444943" y="0"/>
                  </a:cubicBezTo>
                  <a:lnTo>
                    <a:pt x="0" y="0"/>
                  </a:lnTo>
                  <a:lnTo>
                    <a:pt x="0" y="2099310"/>
                  </a:lnTo>
                  <a:lnTo>
                    <a:pt x="455295" y="2099310"/>
                  </a:lnTo>
                  <a:cubicBezTo>
                    <a:pt x="1162050" y="2099310"/>
                    <a:pt x="1738313" y="1523048"/>
                    <a:pt x="1738313" y="816293"/>
                  </a:cubicBezTo>
                  <a:close/>
                </a:path>
              </a:pathLst>
            </a:custGeom>
            <a:solidFill>
              <a:srgbClr val="E7F7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" name="任意多边形: 形状 6"/>
            <p:cNvSpPr/>
            <p:nvPr/>
          </p:nvSpPr>
          <p:spPr>
            <a:xfrm flipH="1">
              <a:off x="266" y="637471"/>
              <a:ext cx="320203" cy="428657"/>
            </a:xfrm>
            <a:custGeom>
              <a:avLst/>
              <a:gdLst>
                <a:gd name="connsiteX0" fmla="*/ 191017 w 294249"/>
                <a:gd name="connsiteY0" fmla="*/ 0 h 393913"/>
                <a:gd name="connsiteX1" fmla="*/ 0 w 294249"/>
                <a:gd name="connsiteY1" fmla="*/ 213085 h 393913"/>
                <a:gd name="connsiteX2" fmla="*/ 73995 w 294249"/>
                <a:gd name="connsiteY2" fmla="*/ 316310 h 393913"/>
                <a:gd name="connsiteX3" fmla="*/ 111247 w 294249"/>
                <a:gd name="connsiteY3" fmla="*/ 393913 h 393913"/>
                <a:gd name="connsiteX4" fmla="*/ 294249 w 294249"/>
                <a:gd name="connsiteY4" fmla="*/ 393913 h 393913"/>
                <a:gd name="connsiteX5" fmla="*/ 294249 w 294249"/>
                <a:gd name="connsiteY5" fmla="*/ 69639 h 393913"/>
                <a:gd name="connsiteX6" fmla="*/ 191017 w 294249"/>
                <a:gd name="connsiteY6" fmla="*/ 0 h 393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4249" h="393913">
                  <a:moveTo>
                    <a:pt x="191017" y="0"/>
                  </a:moveTo>
                  <a:cubicBezTo>
                    <a:pt x="141730" y="82880"/>
                    <a:pt x="76750" y="155217"/>
                    <a:pt x="0" y="213085"/>
                  </a:cubicBezTo>
                  <a:cubicBezTo>
                    <a:pt x="27524" y="245208"/>
                    <a:pt x="52306" y="279736"/>
                    <a:pt x="73995" y="316310"/>
                  </a:cubicBezTo>
                  <a:lnTo>
                    <a:pt x="111247" y="393913"/>
                  </a:lnTo>
                  <a:lnTo>
                    <a:pt x="294249" y="393913"/>
                  </a:lnTo>
                  <a:lnTo>
                    <a:pt x="294249" y="69639"/>
                  </a:lnTo>
                  <a:cubicBezTo>
                    <a:pt x="257223" y="50268"/>
                    <a:pt x="222648" y="26728"/>
                    <a:pt x="191017" y="0"/>
                  </a:cubicBezTo>
                  <a:close/>
                </a:path>
              </a:pathLst>
            </a:custGeom>
            <a:solidFill>
              <a:srgbClr val="FCDEE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" name="任意多边形: 形状 7"/>
            <p:cNvSpPr/>
            <p:nvPr/>
          </p:nvSpPr>
          <p:spPr>
            <a:xfrm flipH="1">
              <a:off x="112871" y="0"/>
              <a:ext cx="817051" cy="869083"/>
            </a:xfrm>
            <a:custGeom>
              <a:avLst/>
              <a:gdLst>
                <a:gd name="connsiteX0" fmla="*/ 2118360 w 2916555"/>
                <a:gd name="connsiteY0" fmla="*/ 561023 h 3102292"/>
                <a:gd name="connsiteX1" fmla="*/ 2188845 w 2916555"/>
                <a:gd name="connsiteY1" fmla="*/ 0 h 3102292"/>
                <a:gd name="connsiteX2" fmla="*/ 1444943 w 2916555"/>
                <a:gd name="connsiteY2" fmla="*/ 0 h 3102292"/>
                <a:gd name="connsiteX3" fmla="*/ 1738313 w 2916555"/>
                <a:gd name="connsiteY3" fmla="*/ 816293 h 3102292"/>
                <a:gd name="connsiteX4" fmla="*/ 455295 w 2916555"/>
                <a:gd name="connsiteY4" fmla="*/ 2099310 h 3102292"/>
                <a:gd name="connsiteX5" fmla="*/ 0 w 2916555"/>
                <a:gd name="connsiteY5" fmla="*/ 2099310 h 3102292"/>
                <a:gd name="connsiteX6" fmla="*/ 0 w 2916555"/>
                <a:gd name="connsiteY6" fmla="*/ 2099310 h 3102292"/>
                <a:gd name="connsiteX7" fmla="*/ 0 w 2916555"/>
                <a:gd name="connsiteY7" fmla="*/ 2099310 h 3102292"/>
                <a:gd name="connsiteX8" fmla="*/ 2175510 w 2916555"/>
                <a:gd name="connsiteY8" fmla="*/ 3102293 h 3102292"/>
                <a:gd name="connsiteX9" fmla="*/ 2916555 w 2916555"/>
                <a:gd name="connsiteY9" fmla="*/ 2275523 h 3102292"/>
                <a:gd name="connsiteX10" fmla="*/ 2118360 w 2916555"/>
                <a:gd name="connsiteY10" fmla="*/ 561023 h 3102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16555" h="3102292">
                  <a:moveTo>
                    <a:pt x="2118360" y="561023"/>
                  </a:moveTo>
                  <a:cubicBezTo>
                    <a:pt x="2118360" y="367665"/>
                    <a:pt x="2143125" y="179070"/>
                    <a:pt x="2188845" y="0"/>
                  </a:cubicBezTo>
                  <a:lnTo>
                    <a:pt x="1444943" y="0"/>
                  </a:lnTo>
                  <a:cubicBezTo>
                    <a:pt x="1627822" y="221933"/>
                    <a:pt x="1738313" y="506730"/>
                    <a:pt x="1738313" y="816293"/>
                  </a:cubicBezTo>
                  <a:cubicBezTo>
                    <a:pt x="1738313" y="1524000"/>
                    <a:pt x="1163002" y="2099310"/>
                    <a:pt x="455295" y="2099310"/>
                  </a:cubicBezTo>
                  <a:lnTo>
                    <a:pt x="0" y="2099310"/>
                  </a:lnTo>
                  <a:lnTo>
                    <a:pt x="0" y="2099310"/>
                  </a:lnTo>
                  <a:cubicBezTo>
                    <a:pt x="0" y="2099310"/>
                    <a:pt x="0" y="2099310"/>
                    <a:pt x="0" y="2099310"/>
                  </a:cubicBezTo>
                  <a:cubicBezTo>
                    <a:pt x="870585" y="2099310"/>
                    <a:pt x="1650682" y="2488883"/>
                    <a:pt x="2175510" y="3102293"/>
                  </a:cubicBezTo>
                  <a:cubicBezTo>
                    <a:pt x="2472690" y="2878455"/>
                    <a:pt x="2725102" y="2597468"/>
                    <a:pt x="2916555" y="2275523"/>
                  </a:cubicBezTo>
                  <a:cubicBezTo>
                    <a:pt x="2428875" y="1864995"/>
                    <a:pt x="2118360" y="1249680"/>
                    <a:pt x="2118360" y="561023"/>
                  </a:cubicBezTo>
                  <a:close/>
                </a:path>
              </a:pathLst>
            </a:custGeom>
            <a:solidFill>
              <a:srgbClr val="FE4C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" name="任意多边形: 形状 8"/>
            <p:cNvSpPr/>
            <p:nvPr/>
          </p:nvSpPr>
          <p:spPr>
            <a:xfrm flipH="1">
              <a:off x="-1" y="0"/>
              <a:ext cx="112337" cy="713518"/>
            </a:xfrm>
            <a:custGeom>
              <a:avLst/>
              <a:gdLst>
                <a:gd name="connsiteX0" fmla="*/ 281940 w 401002"/>
                <a:gd name="connsiteY0" fmla="*/ 0 h 2546984"/>
                <a:gd name="connsiteX1" fmla="*/ 401003 w 401002"/>
                <a:gd name="connsiteY1" fmla="*/ 816293 h 2546984"/>
                <a:gd name="connsiteX2" fmla="*/ 0 w 401002"/>
                <a:gd name="connsiteY2" fmla="*/ 2276475 h 2546984"/>
                <a:gd name="connsiteX3" fmla="*/ 401003 w 401002"/>
                <a:gd name="connsiteY3" fmla="*/ 2546985 h 2546984"/>
                <a:gd name="connsiteX4" fmla="*/ 401003 w 401002"/>
                <a:gd name="connsiteY4" fmla="*/ 0 h 2546984"/>
                <a:gd name="connsiteX5" fmla="*/ 281940 w 401002"/>
                <a:gd name="connsiteY5" fmla="*/ 0 h 2546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1002" h="2546984">
                  <a:moveTo>
                    <a:pt x="281940" y="0"/>
                  </a:moveTo>
                  <a:cubicBezTo>
                    <a:pt x="359093" y="259080"/>
                    <a:pt x="401003" y="532448"/>
                    <a:pt x="401003" y="816293"/>
                  </a:cubicBezTo>
                  <a:cubicBezTo>
                    <a:pt x="401003" y="1349693"/>
                    <a:pt x="254318" y="1848803"/>
                    <a:pt x="0" y="2276475"/>
                  </a:cubicBezTo>
                  <a:cubicBezTo>
                    <a:pt x="122873" y="2380298"/>
                    <a:pt x="258128" y="2470785"/>
                    <a:pt x="401003" y="2546985"/>
                  </a:cubicBezTo>
                  <a:lnTo>
                    <a:pt x="401003" y="0"/>
                  </a:lnTo>
                  <a:lnTo>
                    <a:pt x="281940" y="0"/>
                  </a:lnTo>
                  <a:close/>
                </a:path>
              </a:pathLst>
            </a:custGeom>
            <a:solidFill>
              <a:srgbClr val="E7F7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" name="任意多边形: 形状 9"/>
            <p:cNvSpPr/>
            <p:nvPr/>
          </p:nvSpPr>
          <p:spPr>
            <a:xfrm flipH="1">
              <a:off x="266" y="0"/>
              <a:ext cx="336213" cy="637737"/>
            </a:xfrm>
            <a:custGeom>
              <a:avLst/>
              <a:gdLst>
                <a:gd name="connsiteX0" fmla="*/ 0 w 1200150"/>
                <a:gd name="connsiteY0" fmla="*/ 561023 h 2276475"/>
                <a:gd name="connsiteX1" fmla="*/ 799148 w 1200150"/>
                <a:gd name="connsiteY1" fmla="*/ 2276475 h 2276475"/>
                <a:gd name="connsiteX2" fmla="*/ 1200150 w 1200150"/>
                <a:gd name="connsiteY2" fmla="*/ 816293 h 2276475"/>
                <a:gd name="connsiteX3" fmla="*/ 1081088 w 1200150"/>
                <a:gd name="connsiteY3" fmla="*/ 0 h 2276475"/>
                <a:gd name="connsiteX4" fmla="*/ 70485 w 1200150"/>
                <a:gd name="connsiteY4" fmla="*/ 0 h 2276475"/>
                <a:gd name="connsiteX5" fmla="*/ 0 w 1200150"/>
                <a:gd name="connsiteY5" fmla="*/ 561023 h 2276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0150" h="2276475">
                  <a:moveTo>
                    <a:pt x="0" y="561023"/>
                  </a:moveTo>
                  <a:cubicBezTo>
                    <a:pt x="0" y="1249680"/>
                    <a:pt x="310515" y="1864995"/>
                    <a:pt x="799148" y="2276475"/>
                  </a:cubicBezTo>
                  <a:cubicBezTo>
                    <a:pt x="1054418" y="1848803"/>
                    <a:pt x="1200150" y="1348740"/>
                    <a:pt x="1200150" y="816293"/>
                  </a:cubicBezTo>
                  <a:cubicBezTo>
                    <a:pt x="1200150" y="532448"/>
                    <a:pt x="1158240" y="259080"/>
                    <a:pt x="1081088" y="0"/>
                  </a:cubicBezTo>
                  <a:lnTo>
                    <a:pt x="70485" y="0"/>
                  </a:lnTo>
                  <a:cubicBezTo>
                    <a:pt x="24765" y="179070"/>
                    <a:pt x="0" y="366713"/>
                    <a:pt x="0" y="561023"/>
                  </a:cubicBezTo>
                  <a:close/>
                </a:path>
              </a:pathLst>
            </a:custGeom>
            <a:solidFill>
              <a:srgbClr val="99DF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" name="任意多边形: 形状 10"/>
            <p:cNvSpPr/>
            <p:nvPr/>
          </p:nvSpPr>
          <p:spPr>
            <a:xfrm flipH="1">
              <a:off x="199422" y="869351"/>
              <a:ext cx="730501" cy="196776"/>
            </a:xfrm>
            <a:custGeom>
              <a:avLst/>
              <a:gdLst>
                <a:gd name="connsiteX0" fmla="*/ 560055 w 671291"/>
                <a:gd name="connsiteY0" fmla="*/ 0 h 180827"/>
                <a:gd name="connsiteX1" fmla="*/ 117209 w 671291"/>
                <a:gd name="connsiteY1" fmla="*/ 148351 h 180827"/>
                <a:gd name="connsiteX2" fmla="*/ 0 w 671291"/>
                <a:gd name="connsiteY2" fmla="*/ 148351 h 180827"/>
                <a:gd name="connsiteX3" fmla="*/ 0 w 671291"/>
                <a:gd name="connsiteY3" fmla="*/ 180827 h 180827"/>
                <a:gd name="connsiteX4" fmla="*/ 671291 w 671291"/>
                <a:gd name="connsiteY4" fmla="*/ 180827 h 180827"/>
                <a:gd name="connsiteX5" fmla="*/ 634050 w 671291"/>
                <a:gd name="connsiteY5" fmla="*/ 103229 h 180827"/>
                <a:gd name="connsiteX6" fmla="*/ 560055 w 671291"/>
                <a:gd name="connsiteY6" fmla="*/ 0 h 180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1291" h="180827">
                  <a:moveTo>
                    <a:pt x="560055" y="0"/>
                  </a:moveTo>
                  <a:cubicBezTo>
                    <a:pt x="436715" y="92934"/>
                    <a:pt x="283215" y="148351"/>
                    <a:pt x="117209" y="148351"/>
                  </a:cubicBezTo>
                  <a:lnTo>
                    <a:pt x="0" y="148351"/>
                  </a:lnTo>
                  <a:lnTo>
                    <a:pt x="0" y="180827"/>
                  </a:lnTo>
                  <a:lnTo>
                    <a:pt x="671291" y="180827"/>
                  </a:lnTo>
                  <a:lnTo>
                    <a:pt x="634050" y="103229"/>
                  </a:lnTo>
                  <a:cubicBezTo>
                    <a:pt x="612360" y="66651"/>
                    <a:pt x="587579" y="32122"/>
                    <a:pt x="560055" y="0"/>
                  </a:cubicBezTo>
                  <a:close/>
                </a:path>
              </a:pathLst>
            </a:custGeom>
            <a:solidFill>
              <a:srgbClr val="4193A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" name="任意多边形: 形状 11"/>
            <p:cNvSpPr/>
            <p:nvPr/>
          </p:nvSpPr>
          <p:spPr>
            <a:xfrm flipH="1">
              <a:off x="320202" y="588106"/>
              <a:ext cx="609452" cy="442413"/>
            </a:xfrm>
            <a:custGeom>
              <a:avLst/>
              <a:gdLst>
                <a:gd name="connsiteX0" fmla="*/ 0 w 2175510"/>
                <a:gd name="connsiteY0" fmla="*/ 0 h 1579245"/>
                <a:gd name="connsiteX1" fmla="*/ 0 w 2175510"/>
                <a:gd name="connsiteY1" fmla="*/ 0 h 1579245"/>
                <a:gd name="connsiteX2" fmla="*/ 0 w 2175510"/>
                <a:gd name="connsiteY2" fmla="*/ 1579245 h 1579245"/>
                <a:gd name="connsiteX3" fmla="*/ 455295 w 2175510"/>
                <a:gd name="connsiteY3" fmla="*/ 1579245 h 1579245"/>
                <a:gd name="connsiteX4" fmla="*/ 2175510 w 2175510"/>
                <a:gd name="connsiteY4" fmla="*/ 1002983 h 1579245"/>
                <a:gd name="connsiteX5" fmla="*/ 0 w 2175510"/>
                <a:gd name="connsiteY5" fmla="*/ 0 h 157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75510" h="157924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1579245"/>
                  </a:lnTo>
                  <a:lnTo>
                    <a:pt x="455295" y="1579245"/>
                  </a:lnTo>
                  <a:cubicBezTo>
                    <a:pt x="1100138" y="1579245"/>
                    <a:pt x="1696403" y="1364933"/>
                    <a:pt x="2175510" y="1002983"/>
                  </a:cubicBezTo>
                  <a:cubicBezTo>
                    <a:pt x="1650682" y="389572"/>
                    <a:pt x="870585" y="0"/>
                    <a:pt x="0" y="0"/>
                  </a:cubicBezTo>
                  <a:close/>
                </a:path>
              </a:pathLst>
            </a:custGeom>
            <a:solidFill>
              <a:srgbClr val="FCDEE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" name="任意多边形: 形状 12"/>
            <p:cNvSpPr/>
            <p:nvPr/>
          </p:nvSpPr>
          <p:spPr>
            <a:xfrm flipH="1">
              <a:off x="929654" y="1"/>
              <a:ext cx="1175370" cy="1066126"/>
            </a:xfrm>
            <a:custGeom>
              <a:avLst/>
              <a:gdLst>
                <a:gd name="connsiteX0" fmla="*/ 1080102 w 1080102"/>
                <a:gd name="connsiteY0" fmla="*/ 0 h 979713"/>
                <a:gd name="connsiteX1" fmla="*/ 869048 w 1080102"/>
                <a:gd name="connsiteY1" fmla="*/ 0 h 979713"/>
                <a:gd name="connsiteX2" fmla="*/ 0 w 1080102"/>
                <a:gd name="connsiteY2" fmla="*/ 979713 h 979713"/>
                <a:gd name="connsiteX3" fmla="*/ 411242 w 1080102"/>
                <a:gd name="connsiteY3" fmla="*/ 979713 h 979713"/>
                <a:gd name="connsiteX4" fmla="*/ 431252 w 1080102"/>
                <a:gd name="connsiteY4" fmla="*/ 928417 h 979713"/>
                <a:gd name="connsiteX5" fmla="*/ 663494 w 1080102"/>
                <a:gd name="connsiteY5" fmla="*/ 669417 h 979713"/>
                <a:gd name="connsiteX6" fmla="*/ 1079857 w 1080102"/>
                <a:gd name="connsiteY6" fmla="*/ 540438 h 979713"/>
                <a:gd name="connsiteX7" fmla="*/ 1080102 w 1080102"/>
                <a:gd name="connsiteY7" fmla="*/ 0 h 979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80102" h="979713">
                  <a:moveTo>
                    <a:pt x="1080102" y="0"/>
                  </a:moveTo>
                  <a:lnTo>
                    <a:pt x="869048" y="0"/>
                  </a:lnTo>
                  <a:lnTo>
                    <a:pt x="0" y="979713"/>
                  </a:lnTo>
                  <a:lnTo>
                    <a:pt x="411242" y="979713"/>
                  </a:lnTo>
                  <a:lnTo>
                    <a:pt x="431252" y="928417"/>
                  </a:lnTo>
                  <a:cubicBezTo>
                    <a:pt x="487067" y="824695"/>
                    <a:pt x="567005" y="735868"/>
                    <a:pt x="663494" y="669417"/>
                  </a:cubicBezTo>
                  <a:cubicBezTo>
                    <a:pt x="781929" y="588008"/>
                    <a:pt x="925376" y="540438"/>
                    <a:pt x="1079857" y="540438"/>
                  </a:cubicBezTo>
                  <a:cubicBezTo>
                    <a:pt x="1079938" y="360292"/>
                    <a:pt x="1080020" y="180146"/>
                    <a:pt x="1080102" y="0"/>
                  </a:cubicBezTo>
                  <a:close/>
                </a:path>
              </a:pathLst>
            </a:custGeom>
            <a:solidFill>
              <a:srgbClr val="FE4C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" name="任意多边形: 形状 13"/>
            <p:cNvSpPr/>
            <p:nvPr/>
          </p:nvSpPr>
          <p:spPr>
            <a:xfrm flipH="1">
              <a:off x="929655" y="728461"/>
              <a:ext cx="728009" cy="337666"/>
            </a:xfrm>
            <a:custGeom>
              <a:avLst/>
              <a:gdLst>
                <a:gd name="connsiteX0" fmla="*/ 252393 w 669001"/>
                <a:gd name="connsiteY0" fmla="*/ 0 h 310297"/>
                <a:gd name="connsiteX1" fmla="*/ 20058 w 669001"/>
                <a:gd name="connsiteY1" fmla="*/ 258817 h 310297"/>
                <a:gd name="connsiteX2" fmla="*/ 0 w 669001"/>
                <a:gd name="connsiteY2" fmla="*/ 310297 h 310297"/>
                <a:gd name="connsiteX3" fmla="*/ 669001 w 669001"/>
                <a:gd name="connsiteY3" fmla="*/ 310297 h 310297"/>
                <a:gd name="connsiteX4" fmla="*/ 669001 w 669001"/>
                <a:gd name="connsiteY4" fmla="*/ 277575 h 310297"/>
                <a:gd name="connsiteX5" fmla="*/ 252393 w 669001"/>
                <a:gd name="connsiteY5" fmla="*/ 277575 h 310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001" h="310297">
                  <a:moveTo>
                    <a:pt x="252393" y="0"/>
                  </a:moveTo>
                  <a:cubicBezTo>
                    <a:pt x="155781" y="66329"/>
                    <a:pt x="75843" y="155094"/>
                    <a:pt x="20058" y="258817"/>
                  </a:cubicBezTo>
                  <a:lnTo>
                    <a:pt x="0" y="310297"/>
                  </a:lnTo>
                  <a:lnTo>
                    <a:pt x="669001" y="310297"/>
                  </a:lnTo>
                  <a:lnTo>
                    <a:pt x="669001" y="277575"/>
                  </a:lnTo>
                  <a:lnTo>
                    <a:pt x="252393" y="277575"/>
                  </a:lnTo>
                  <a:close/>
                </a:path>
              </a:pathLst>
            </a:custGeom>
            <a:solidFill>
              <a:srgbClr val="282E4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" name="任意多边形: 形状 14"/>
            <p:cNvSpPr/>
            <p:nvPr/>
          </p:nvSpPr>
          <p:spPr>
            <a:xfrm flipH="1">
              <a:off x="929922" y="588106"/>
              <a:ext cx="453087" cy="442413"/>
            </a:xfrm>
            <a:custGeom>
              <a:avLst/>
              <a:gdLst>
                <a:gd name="connsiteX0" fmla="*/ 0 w 1617345"/>
                <a:gd name="connsiteY0" fmla="*/ 501015 h 1579245"/>
                <a:gd name="connsiteX1" fmla="*/ 0 w 1617345"/>
                <a:gd name="connsiteY1" fmla="*/ 1579245 h 1579245"/>
                <a:gd name="connsiteX2" fmla="*/ 1617345 w 1617345"/>
                <a:gd name="connsiteY2" fmla="*/ 1579245 h 1579245"/>
                <a:gd name="connsiteX3" fmla="*/ 1617345 w 1617345"/>
                <a:gd name="connsiteY3" fmla="*/ 0 h 1579245"/>
                <a:gd name="connsiteX4" fmla="*/ 0 w 1617345"/>
                <a:gd name="connsiteY4" fmla="*/ 501015 h 157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7345" h="1579245">
                  <a:moveTo>
                    <a:pt x="0" y="501015"/>
                  </a:moveTo>
                  <a:lnTo>
                    <a:pt x="0" y="1579245"/>
                  </a:lnTo>
                  <a:lnTo>
                    <a:pt x="1617345" y="1579245"/>
                  </a:lnTo>
                  <a:lnTo>
                    <a:pt x="1617345" y="0"/>
                  </a:lnTo>
                  <a:cubicBezTo>
                    <a:pt x="1017270" y="0"/>
                    <a:pt x="460058" y="185738"/>
                    <a:pt x="0" y="501015"/>
                  </a:cubicBezTo>
                  <a:close/>
                </a:path>
              </a:pathLst>
            </a:custGeom>
            <a:solidFill>
              <a:srgbClr val="4B3A7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16" name="矩形: 圆角 15"/>
          <p:cNvSpPr/>
          <p:nvPr/>
        </p:nvSpPr>
        <p:spPr>
          <a:xfrm>
            <a:off x="0" y="971549"/>
            <a:ext cx="12192000" cy="52863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0" y="5878286"/>
            <a:ext cx="12192000" cy="979714"/>
          </a:xfrm>
          <a:prstGeom prst="rect">
            <a:avLst/>
          </a:prstGeom>
          <a:solidFill>
            <a:srgbClr val="282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/>
          <p:cNvCxnSpPr/>
          <p:nvPr/>
        </p:nvCxnSpPr>
        <p:spPr>
          <a:xfrm>
            <a:off x="598448" y="6092283"/>
            <a:ext cx="1099510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任意多边形: 形状 36"/>
          <p:cNvSpPr/>
          <p:nvPr/>
        </p:nvSpPr>
        <p:spPr>
          <a:xfrm>
            <a:off x="11790998" y="965609"/>
            <a:ext cx="401002" cy="2546984"/>
          </a:xfrm>
          <a:custGeom>
            <a:avLst/>
            <a:gdLst>
              <a:gd name="connsiteX0" fmla="*/ 281940 w 401002"/>
              <a:gd name="connsiteY0" fmla="*/ 0 h 2546984"/>
              <a:gd name="connsiteX1" fmla="*/ 401003 w 401002"/>
              <a:gd name="connsiteY1" fmla="*/ 816293 h 2546984"/>
              <a:gd name="connsiteX2" fmla="*/ 0 w 401002"/>
              <a:gd name="connsiteY2" fmla="*/ 2276475 h 2546984"/>
              <a:gd name="connsiteX3" fmla="*/ 401003 w 401002"/>
              <a:gd name="connsiteY3" fmla="*/ 2546985 h 2546984"/>
              <a:gd name="connsiteX4" fmla="*/ 401003 w 401002"/>
              <a:gd name="connsiteY4" fmla="*/ 0 h 2546984"/>
              <a:gd name="connsiteX5" fmla="*/ 281940 w 401002"/>
              <a:gd name="connsiteY5" fmla="*/ 0 h 2546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1002" h="2546984">
                <a:moveTo>
                  <a:pt x="281940" y="0"/>
                </a:moveTo>
                <a:cubicBezTo>
                  <a:pt x="359093" y="259080"/>
                  <a:pt x="401003" y="532448"/>
                  <a:pt x="401003" y="816293"/>
                </a:cubicBezTo>
                <a:cubicBezTo>
                  <a:pt x="401003" y="1349693"/>
                  <a:pt x="254318" y="1848803"/>
                  <a:pt x="0" y="2276475"/>
                </a:cubicBezTo>
                <a:cubicBezTo>
                  <a:pt x="122873" y="2380298"/>
                  <a:pt x="258128" y="2470785"/>
                  <a:pt x="401003" y="2546985"/>
                </a:cubicBezTo>
                <a:lnTo>
                  <a:pt x="401003" y="0"/>
                </a:lnTo>
                <a:lnTo>
                  <a:pt x="281940" y="0"/>
                </a:lnTo>
                <a:close/>
              </a:path>
            </a:pathLst>
          </a:custGeom>
          <a:solidFill>
            <a:srgbClr val="E7F7F7"/>
          </a:solidFill>
          <a:ln w="9525" cap="flat">
            <a:noFill/>
            <a:prstDash val="solid"/>
            <a:miter/>
          </a:ln>
        </p:spPr>
        <p:txBody>
          <a:bodyPr rtlCol="0" anchor="ctr"/>
          <a:p>
            <a:endParaRPr lang="zh-CN" altLang="en-US"/>
          </a:p>
        </p:txBody>
      </p:sp>
      <p:sp>
        <p:nvSpPr>
          <p:cNvPr id="46" name="任意多边形: 形状 44"/>
          <p:cNvSpPr/>
          <p:nvPr/>
        </p:nvSpPr>
        <p:spPr>
          <a:xfrm>
            <a:off x="4496753" y="2044672"/>
            <a:ext cx="3603878" cy="3879651"/>
          </a:xfrm>
          <a:custGeom>
            <a:avLst/>
            <a:gdLst>
              <a:gd name="connsiteX0" fmla="*/ 3307080 w 3603878"/>
              <a:gd name="connsiteY0" fmla="*/ 162997 h 3879651"/>
              <a:gd name="connsiteX1" fmla="*/ 3266123 w 3603878"/>
              <a:gd name="connsiteY1" fmla="*/ 171569 h 3879651"/>
              <a:gd name="connsiteX2" fmla="*/ 3243262 w 3603878"/>
              <a:gd name="connsiteY2" fmla="*/ 205859 h 3879651"/>
              <a:gd name="connsiteX3" fmla="*/ 3251835 w 3603878"/>
              <a:gd name="connsiteY3" fmla="*/ 246817 h 3879651"/>
              <a:gd name="connsiteX4" fmla="*/ 3286125 w 3603878"/>
              <a:gd name="connsiteY4" fmla="*/ 269677 h 3879651"/>
              <a:gd name="connsiteX5" fmla="*/ 3296603 w 3603878"/>
              <a:gd name="connsiteY5" fmla="*/ 270629 h 3879651"/>
              <a:gd name="connsiteX6" fmla="*/ 3327082 w 3603878"/>
              <a:gd name="connsiteY6" fmla="*/ 261104 h 3879651"/>
              <a:gd name="connsiteX7" fmla="*/ 3349943 w 3603878"/>
              <a:gd name="connsiteY7" fmla="*/ 226814 h 3879651"/>
              <a:gd name="connsiteX8" fmla="*/ 3341370 w 3603878"/>
              <a:gd name="connsiteY8" fmla="*/ 185857 h 3879651"/>
              <a:gd name="connsiteX9" fmla="*/ 3307080 w 3603878"/>
              <a:gd name="connsiteY9" fmla="*/ 162997 h 3879651"/>
              <a:gd name="connsiteX10" fmla="*/ 3346132 w 3603878"/>
              <a:gd name="connsiteY10" fmla="*/ 225862 h 3879651"/>
              <a:gd name="connsiteX11" fmla="*/ 3325178 w 3603878"/>
              <a:gd name="connsiteY11" fmla="*/ 258247 h 3879651"/>
              <a:gd name="connsiteX12" fmla="*/ 3287078 w 3603878"/>
              <a:gd name="connsiteY12" fmla="*/ 265867 h 3879651"/>
              <a:gd name="connsiteX13" fmla="*/ 3254693 w 3603878"/>
              <a:gd name="connsiteY13" fmla="*/ 244912 h 3879651"/>
              <a:gd name="connsiteX14" fmla="*/ 3247073 w 3603878"/>
              <a:gd name="connsiteY14" fmla="*/ 206812 h 3879651"/>
              <a:gd name="connsiteX15" fmla="*/ 3268028 w 3603878"/>
              <a:gd name="connsiteY15" fmla="*/ 174427 h 3879651"/>
              <a:gd name="connsiteX16" fmla="*/ 3295650 w 3603878"/>
              <a:gd name="connsiteY16" fmla="*/ 165854 h 3879651"/>
              <a:gd name="connsiteX17" fmla="*/ 3305175 w 3603878"/>
              <a:gd name="connsiteY17" fmla="*/ 166807 h 3879651"/>
              <a:gd name="connsiteX18" fmla="*/ 3337560 w 3603878"/>
              <a:gd name="connsiteY18" fmla="*/ 187762 h 3879651"/>
              <a:gd name="connsiteX19" fmla="*/ 3346132 w 3603878"/>
              <a:gd name="connsiteY19" fmla="*/ 225862 h 3879651"/>
              <a:gd name="connsiteX20" fmla="*/ 3048000 w 3603878"/>
              <a:gd name="connsiteY20" fmla="*/ 340162 h 3879651"/>
              <a:gd name="connsiteX21" fmla="*/ 3007043 w 3603878"/>
              <a:gd name="connsiteY21" fmla="*/ 348734 h 3879651"/>
              <a:gd name="connsiteX22" fmla="*/ 2984183 w 3603878"/>
              <a:gd name="connsiteY22" fmla="*/ 383024 h 3879651"/>
              <a:gd name="connsiteX23" fmla="*/ 2991803 w 3603878"/>
              <a:gd name="connsiteY23" fmla="*/ 423029 h 3879651"/>
              <a:gd name="connsiteX24" fmla="*/ 1481137 w 3603878"/>
              <a:gd name="connsiteY24" fmla="*/ 1749862 h 3879651"/>
              <a:gd name="connsiteX25" fmla="*/ 507683 w 3603878"/>
              <a:gd name="connsiteY25" fmla="*/ 2990017 h 3879651"/>
              <a:gd name="connsiteX26" fmla="*/ 0 w 3603878"/>
              <a:gd name="connsiteY26" fmla="*/ 3879651 h 3879651"/>
              <a:gd name="connsiteX27" fmla="*/ 3810 w 3603878"/>
              <a:gd name="connsiteY27" fmla="*/ 3879651 h 3879651"/>
              <a:gd name="connsiteX28" fmla="*/ 510540 w 3603878"/>
              <a:gd name="connsiteY28" fmla="*/ 2991922 h 3879651"/>
              <a:gd name="connsiteX29" fmla="*/ 2994660 w 3603878"/>
              <a:gd name="connsiteY29" fmla="*/ 424934 h 3879651"/>
              <a:gd name="connsiteX30" fmla="*/ 3027045 w 3603878"/>
              <a:gd name="connsiteY30" fmla="*/ 444937 h 3879651"/>
              <a:gd name="connsiteX31" fmla="*/ 3037523 w 3603878"/>
              <a:gd name="connsiteY31" fmla="*/ 445889 h 3879651"/>
              <a:gd name="connsiteX32" fmla="*/ 3068003 w 3603878"/>
              <a:gd name="connsiteY32" fmla="*/ 436364 h 3879651"/>
              <a:gd name="connsiteX33" fmla="*/ 3090862 w 3603878"/>
              <a:gd name="connsiteY33" fmla="*/ 402074 h 3879651"/>
              <a:gd name="connsiteX34" fmla="*/ 3082290 w 3603878"/>
              <a:gd name="connsiteY34" fmla="*/ 361117 h 3879651"/>
              <a:gd name="connsiteX35" fmla="*/ 3048000 w 3603878"/>
              <a:gd name="connsiteY35" fmla="*/ 340162 h 3879651"/>
              <a:gd name="connsiteX36" fmla="*/ 3087053 w 3603878"/>
              <a:gd name="connsiteY36" fmla="*/ 403027 h 3879651"/>
              <a:gd name="connsiteX37" fmla="*/ 3066098 w 3603878"/>
              <a:gd name="connsiteY37" fmla="*/ 435412 h 3879651"/>
              <a:gd name="connsiteX38" fmla="*/ 3027998 w 3603878"/>
              <a:gd name="connsiteY38" fmla="*/ 443032 h 3879651"/>
              <a:gd name="connsiteX39" fmla="*/ 2995612 w 3603878"/>
              <a:gd name="connsiteY39" fmla="*/ 422077 h 3879651"/>
              <a:gd name="connsiteX40" fmla="*/ 2987993 w 3603878"/>
              <a:gd name="connsiteY40" fmla="*/ 383977 h 3879651"/>
              <a:gd name="connsiteX41" fmla="*/ 3008948 w 3603878"/>
              <a:gd name="connsiteY41" fmla="*/ 351592 h 3879651"/>
              <a:gd name="connsiteX42" fmla="*/ 3036570 w 3603878"/>
              <a:gd name="connsiteY42" fmla="*/ 343019 h 3879651"/>
              <a:gd name="connsiteX43" fmla="*/ 3046095 w 3603878"/>
              <a:gd name="connsiteY43" fmla="*/ 343972 h 3879651"/>
              <a:gd name="connsiteX44" fmla="*/ 3078480 w 3603878"/>
              <a:gd name="connsiteY44" fmla="*/ 364927 h 3879651"/>
              <a:gd name="connsiteX45" fmla="*/ 3087053 w 3603878"/>
              <a:gd name="connsiteY45" fmla="*/ 403027 h 3879651"/>
              <a:gd name="connsiteX46" fmla="*/ 3594735 w 3603878"/>
              <a:gd name="connsiteY46" fmla="*/ 23932 h 3879651"/>
              <a:gd name="connsiteX47" fmla="*/ 3560445 w 3603878"/>
              <a:gd name="connsiteY47" fmla="*/ 1072 h 3879651"/>
              <a:gd name="connsiteX48" fmla="*/ 3519487 w 3603878"/>
              <a:gd name="connsiteY48" fmla="*/ 9644 h 3879651"/>
              <a:gd name="connsiteX49" fmla="*/ 3496628 w 3603878"/>
              <a:gd name="connsiteY49" fmla="*/ 43934 h 3879651"/>
              <a:gd name="connsiteX50" fmla="*/ 3505200 w 3603878"/>
              <a:gd name="connsiteY50" fmla="*/ 84892 h 3879651"/>
              <a:gd name="connsiteX51" fmla="*/ 3539490 w 3603878"/>
              <a:gd name="connsiteY51" fmla="*/ 107752 h 3879651"/>
              <a:gd name="connsiteX52" fmla="*/ 3549968 w 3603878"/>
              <a:gd name="connsiteY52" fmla="*/ 108704 h 3879651"/>
              <a:gd name="connsiteX53" fmla="*/ 3580448 w 3603878"/>
              <a:gd name="connsiteY53" fmla="*/ 99179 h 3879651"/>
              <a:gd name="connsiteX54" fmla="*/ 3603307 w 3603878"/>
              <a:gd name="connsiteY54" fmla="*/ 64889 h 3879651"/>
              <a:gd name="connsiteX55" fmla="*/ 3594735 w 3603878"/>
              <a:gd name="connsiteY55" fmla="*/ 23932 h 3879651"/>
              <a:gd name="connsiteX56" fmla="*/ 3598545 w 3603878"/>
              <a:gd name="connsiteY56" fmla="*/ 63937 h 3879651"/>
              <a:gd name="connsiteX57" fmla="*/ 3577590 w 3603878"/>
              <a:gd name="connsiteY57" fmla="*/ 96322 h 3879651"/>
              <a:gd name="connsiteX58" fmla="*/ 3539490 w 3603878"/>
              <a:gd name="connsiteY58" fmla="*/ 103942 h 3879651"/>
              <a:gd name="connsiteX59" fmla="*/ 3507105 w 3603878"/>
              <a:gd name="connsiteY59" fmla="*/ 82987 h 3879651"/>
              <a:gd name="connsiteX60" fmla="*/ 3499485 w 3603878"/>
              <a:gd name="connsiteY60" fmla="*/ 44887 h 3879651"/>
              <a:gd name="connsiteX61" fmla="*/ 3520440 w 3603878"/>
              <a:gd name="connsiteY61" fmla="*/ 12502 h 3879651"/>
              <a:gd name="connsiteX62" fmla="*/ 3548062 w 3603878"/>
              <a:gd name="connsiteY62" fmla="*/ 3929 h 3879651"/>
              <a:gd name="connsiteX63" fmla="*/ 3557587 w 3603878"/>
              <a:gd name="connsiteY63" fmla="*/ 4882 h 3879651"/>
              <a:gd name="connsiteX64" fmla="*/ 3589973 w 3603878"/>
              <a:gd name="connsiteY64" fmla="*/ 25837 h 3879651"/>
              <a:gd name="connsiteX65" fmla="*/ 3598545 w 3603878"/>
              <a:gd name="connsiteY65" fmla="*/ 63937 h 387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3603878" h="3879651">
                <a:moveTo>
                  <a:pt x="3307080" y="162997"/>
                </a:moveTo>
                <a:cubicBezTo>
                  <a:pt x="3292793" y="160139"/>
                  <a:pt x="3278505" y="162997"/>
                  <a:pt x="3266123" y="171569"/>
                </a:cubicBezTo>
                <a:cubicBezTo>
                  <a:pt x="3253740" y="179189"/>
                  <a:pt x="3246120" y="191572"/>
                  <a:pt x="3243262" y="205859"/>
                </a:cubicBezTo>
                <a:cubicBezTo>
                  <a:pt x="3240405" y="220147"/>
                  <a:pt x="3243262" y="234434"/>
                  <a:pt x="3251835" y="246817"/>
                </a:cubicBezTo>
                <a:cubicBezTo>
                  <a:pt x="3259455" y="259199"/>
                  <a:pt x="3271837" y="266819"/>
                  <a:pt x="3286125" y="269677"/>
                </a:cubicBezTo>
                <a:cubicBezTo>
                  <a:pt x="3289935" y="270629"/>
                  <a:pt x="3292793" y="270629"/>
                  <a:pt x="3296603" y="270629"/>
                </a:cubicBezTo>
                <a:cubicBezTo>
                  <a:pt x="3307080" y="270629"/>
                  <a:pt x="3317557" y="267772"/>
                  <a:pt x="3327082" y="261104"/>
                </a:cubicBezTo>
                <a:cubicBezTo>
                  <a:pt x="3339465" y="253484"/>
                  <a:pt x="3347085" y="241102"/>
                  <a:pt x="3349943" y="226814"/>
                </a:cubicBezTo>
                <a:cubicBezTo>
                  <a:pt x="3352800" y="212527"/>
                  <a:pt x="3349943" y="198239"/>
                  <a:pt x="3341370" y="185857"/>
                </a:cubicBezTo>
                <a:cubicBezTo>
                  <a:pt x="3332798" y="173474"/>
                  <a:pt x="3321368" y="165854"/>
                  <a:pt x="3307080" y="162997"/>
                </a:cubicBezTo>
                <a:close/>
                <a:moveTo>
                  <a:pt x="3346132" y="225862"/>
                </a:moveTo>
                <a:cubicBezTo>
                  <a:pt x="3343275" y="239197"/>
                  <a:pt x="3335655" y="250627"/>
                  <a:pt x="3325178" y="258247"/>
                </a:cubicBezTo>
                <a:cubicBezTo>
                  <a:pt x="3313748" y="265867"/>
                  <a:pt x="3300412" y="268724"/>
                  <a:pt x="3287078" y="265867"/>
                </a:cubicBezTo>
                <a:cubicBezTo>
                  <a:pt x="3273743" y="263009"/>
                  <a:pt x="3262312" y="255389"/>
                  <a:pt x="3254693" y="244912"/>
                </a:cubicBezTo>
                <a:cubicBezTo>
                  <a:pt x="3247073" y="233482"/>
                  <a:pt x="3244215" y="220147"/>
                  <a:pt x="3247073" y="206812"/>
                </a:cubicBezTo>
                <a:cubicBezTo>
                  <a:pt x="3249930" y="193477"/>
                  <a:pt x="3257550" y="182047"/>
                  <a:pt x="3268028" y="174427"/>
                </a:cubicBezTo>
                <a:cubicBezTo>
                  <a:pt x="3276600" y="168712"/>
                  <a:pt x="3286125" y="165854"/>
                  <a:pt x="3295650" y="165854"/>
                </a:cubicBezTo>
                <a:cubicBezTo>
                  <a:pt x="3298507" y="165854"/>
                  <a:pt x="3302318" y="165854"/>
                  <a:pt x="3305175" y="166807"/>
                </a:cubicBezTo>
                <a:cubicBezTo>
                  <a:pt x="3318510" y="169664"/>
                  <a:pt x="3329940" y="177284"/>
                  <a:pt x="3337560" y="187762"/>
                </a:cubicBezTo>
                <a:cubicBezTo>
                  <a:pt x="3346132" y="199192"/>
                  <a:pt x="3348037" y="212527"/>
                  <a:pt x="3346132" y="225862"/>
                </a:cubicBezTo>
                <a:close/>
                <a:moveTo>
                  <a:pt x="3048000" y="340162"/>
                </a:moveTo>
                <a:cubicBezTo>
                  <a:pt x="3033712" y="337304"/>
                  <a:pt x="3019425" y="340162"/>
                  <a:pt x="3007043" y="348734"/>
                </a:cubicBezTo>
                <a:cubicBezTo>
                  <a:pt x="2994660" y="356354"/>
                  <a:pt x="2987040" y="368737"/>
                  <a:pt x="2984183" y="383024"/>
                </a:cubicBezTo>
                <a:cubicBezTo>
                  <a:pt x="2981325" y="397312"/>
                  <a:pt x="2984183" y="411599"/>
                  <a:pt x="2991803" y="423029"/>
                </a:cubicBezTo>
                <a:cubicBezTo>
                  <a:pt x="2442210" y="816412"/>
                  <a:pt x="1933575" y="1262182"/>
                  <a:pt x="1481137" y="1749862"/>
                </a:cubicBezTo>
                <a:cubicBezTo>
                  <a:pt x="1119187" y="2140387"/>
                  <a:pt x="791527" y="2557582"/>
                  <a:pt x="507683" y="2990017"/>
                </a:cubicBezTo>
                <a:cubicBezTo>
                  <a:pt x="274320" y="3346252"/>
                  <a:pt x="108585" y="3655814"/>
                  <a:pt x="0" y="3879651"/>
                </a:cubicBezTo>
                <a:lnTo>
                  <a:pt x="3810" y="3879651"/>
                </a:lnTo>
                <a:cubicBezTo>
                  <a:pt x="112395" y="3655814"/>
                  <a:pt x="277177" y="3347204"/>
                  <a:pt x="510540" y="2991922"/>
                </a:cubicBezTo>
                <a:cubicBezTo>
                  <a:pt x="956310" y="2311837"/>
                  <a:pt x="1748790" y="1315522"/>
                  <a:pt x="2994660" y="424934"/>
                </a:cubicBezTo>
                <a:cubicBezTo>
                  <a:pt x="3002280" y="435412"/>
                  <a:pt x="3013710" y="443032"/>
                  <a:pt x="3027045" y="444937"/>
                </a:cubicBezTo>
                <a:cubicBezTo>
                  <a:pt x="3030855" y="445889"/>
                  <a:pt x="3033712" y="445889"/>
                  <a:pt x="3037523" y="445889"/>
                </a:cubicBezTo>
                <a:cubicBezTo>
                  <a:pt x="3048000" y="445889"/>
                  <a:pt x="3058478" y="443032"/>
                  <a:pt x="3068003" y="436364"/>
                </a:cubicBezTo>
                <a:cubicBezTo>
                  <a:pt x="3080385" y="428744"/>
                  <a:pt x="3088005" y="416362"/>
                  <a:pt x="3090862" y="402074"/>
                </a:cubicBezTo>
                <a:cubicBezTo>
                  <a:pt x="3093720" y="387787"/>
                  <a:pt x="3090862" y="373499"/>
                  <a:pt x="3082290" y="361117"/>
                </a:cubicBezTo>
                <a:cubicBezTo>
                  <a:pt x="3074670" y="350639"/>
                  <a:pt x="3062287" y="342067"/>
                  <a:pt x="3048000" y="340162"/>
                </a:cubicBezTo>
                <a:close/>
                <a:moveTo>
                  <a:pt x="3087053" y="403027"/>
                </a:moveTo>
                <a:cubicBezTo>
                  <a:pt x="3084195" y="416362"/>
                  <a:pt x="3076575" y="427792"/>
                  <a:pt x="3066098" y="435412"/>
                </a:cubicBezTo>
                <a:cubicBezTo>
                  <a:pt x="3054668" y="443032"/>
                  <a:pt x="3041333" y="445889"/>
                  <a:pt x="3027998" y="443032"/>
                </a:cubicBezTo>
                <a:cubicBezTo>
                  <a:pt x="3014662" y="440174"/>
                  <a:pt x="3003233" y="432554"/>
                  <a:pt x="2995612" y="422077"/>
                </a:cubicBezTo>
                <a:cubicBezTo>
                  <a:pt x="2987993" y="410647"/>
                  <a:pt x="2985135" y="397312"/>
                  <a:pt x="2987993" y="383977"/>
                </a:cubicBezTo>
                <a:cubicBezTo>
                  <a:pt x="2990850" y="370642"/>
                  <a:pt x="2998470" y="359212"/>
                  <a:pt x="3008948" y="351592"/>
                </a:cubicBezTo>
                <a:cubicBezTo>
                  <a:pt x="3017520" y="345877"/>
                  <a:pt x="3027045" y="343019"/>
                  <a:pt x="3036570" y="343019"/>
                </a:cubicBezTo>
                <a:cubicBezTo>
                  <a:pt x="3039428" y="343019"/>
                  <a:pt x="3043237" y="343019"/>
                  <a:pt x="3046095" y="343972"/>
                </a:cubicBezTo>
                <a:cubicBezTo>
                  <a:pt x="3059430" y="346829"/>
                  <a:pt x="3070860" y="354449"/>
                  <a:pt x="3078480" y="364927"/>
                </a:cubicBezTo>
                <a:cubicBezTo>
                  <a:pt x="3087053" y="376357"/>
                  <a:pt x="3088958" y="389692"/>
                  <a:pt x="3087053" y="403027"/>
                </a:cubicBezTo>
                <a:close/>
                <a:moveTo>
                  <a:pt x="3594735" y="23932"/>
                </a:moveTo>
                <a:cubicBezTo>
                  <a:pt x="3587115" y="11549"/>
                  <a:pt x="3574732" y="3929"/>
                  <a:pt x="3560445" y="1072"/>
                </a:cubicBezTo>
                <a:cubicBezTo>
                  <a:pt x="3546157" y="-1786"/>
                  <a:pt x="3531870" y="1072"/>
                  <a:pt x="3519487" y="9644"/>
                </a:cubicBezTo>
                <a:cubicBezTo>
                  <a:pt x="3507105" y="17264"/>
                  <a:pt x="3499485" y="29647"/>
                  <a:pt x="3496628" y="43934"/>
                </a:cubicBezTo>
                <a:cubicBezTo>
                  <a:pt x="3493770" y="58222"/>
                  <a:pt x="3496628" y="72509"/>
                  <a:pt x="3505200" y="84892"/>
                </a:cubicBezTo>
                <a:cubicBezTo>
                  <a:pt x="3512820" y="97274"/>
                  <a:pt x="3525203" y="104894"/>
                  <a:pt x="3539490" y="107752"/>
                </a:cubicBezTo>
                <a:cubicBezTo>
                  <a:pt x="3543300" y="108704"/>
                  <a:pt x="3546157" y="108704"/>
                  <a:pt x="3549968" y="108704"/>
                </a:cubicBezTo>
                <a:cubicBezTo>
                  <a:pt x="3560445" y="108704"/>
                  <a:pt x="3570923" y="105847"/>
                  <a:pt x="3580448" y="99179"/>
                </a:cubicBezTo>
                <a:cubicBezTo>
                  <a:pt x="3592830" y="91559"/>
                  <a:pt x="3600450" y="79177"/>
                  <a:pt x="3603307" y="64889"/>
                </a:cubicBezTo>
                <a:cubicBezTo>
                  <a:pt x="3605212" y="50602"/>
                  <a:pt x="3602355" y="36314"/>
                  <a:pt x="3594735" y="23932"/>
                </a:cubicBezTo>
                <a:close/>
                <a:moveTo>
                  <a:pt x="3598545" y="63937"/>
                </a:moveTo>
                <a:cubicBezTo>
                  <a:pt x="3595687" y="77272"/>
                  <a:pt x="3588068" y="88702"/>
                  <a:pt x="3577590" y="96322"/>
                </a:cubicBezTo>
                <a:cubicBezTo>
                  <a:pt x="3566160" y="103942"/>
                  <a:pt x="3552825" y="106799"/>
                  <a:pt x="3539490" y="103942"/>
                </a:cubicBezTo>
                <a:cubicBezTo>
                  <a:pt x="3526155" y="101084"/>
                  <a:pt x="3514725" y="93464"/>
                  <a:pt x="3507105" y="82987"/>
                </a:cubicBezTo>
                <a:cubicBezTo>
                  <a:pt x="3499485" y="71557"/>
                  <a:pt x="3496628" y="58222"/>
                  <a:pt x="3499485" y="44887"/>
                </a:cubicBezTo>
                <a:cubicBezTo>
                  <a:pt x="3502343" y="31552"/>
                  <a:pt x="3509962" y="20122"/>
                  <a:pt x="3520440" y="12502"/>
                </a:cubicBezTo>
                <a:cubicBezTo>
                  <a:pt x="3529012" y="6787"/>
                  <a:pt x="3538537" y="3929"/>
                  <a:pt x="3548062" y="3929"/>
                </a:cubicBezTo>
                <a:cubicBezTo>
                  <a:pt x="3550920" y="3929"/>
                  <a:pt x="3554730" y="3929"/>
                  <a:pt x="3557587" y="4882"/>
                </a:cubicBezTo>
                <a:cubicBezTo>
                  <a:pt x="3570923" y="7739"/>
                  <a:pt x="3582353" y="15359"/>
                  <a:pt x="3589973" y="25837"/>
                </a:cubicBezTo>
                <a:cubicBezTo>
                  <a:pt x="3598545" y="37267"/>
                  <a:pt x="3601403" y="50602"/>
                  <a:pt x="3598545" y="63937"/>
                </a:cubicBez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p>
            <a:endParaRPr lang="zh-CN" altLang="en-US"/>
          </a:p>
        </p:txBody>
      </p:sp>
      <p:pic>
        <p:nvPicPr>
          <p:cNvPr id="50" name="Picture 49" descr="stock-vector-solution-solving-problem-answer-to-hard-question-or-creativity-idea-and-innovation-help-business-2089963810"/>
          <p:cNvPicPr>
            <a:picLocks noChangeAspect="1"/>
          </p:cNvPicPr>
          <p:nvPr/>
        </p:nvPicPr>
        <p:blipFill>
          <a:blip r:embed="rId1">
            <a:clrChange>
              <a:clrFrom>
                <a:srgbClr val="EDDBC3">
                  <a:alpha val="100000"/>
                </a:srgbClr>
              </a:clrFrom>
              <a:clrTo>
                <a:srgbClr val="EDDBC3">
                  <a:alpha val="100000"/>
                  <a:alpha val="0"/>
                </a:srgbClr>
              </a:clrTo>
            </a:clrChange>
          </a:blip>
          <a:srcRect b="11149"/>
          <a:stretch>
            <a:fillRect/>
          </a:stretch>
        </p:blipFill>
        <p:spPr>
          <a:xfrm>
            <a:off x="6334125" y="1697990"/>
            <a:ext cx="6308090" cy="411099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48" name="Round Diagonal Corner Rectangle 47"/>
          <p:cNvSpPr/>
          <p:nvPr/>
        </p:nvSpPr>
        <p:spPr>
          <a:xfrm>
            <a:off x="661670" y="2135505"/>
            <a:ext cx="7418705" cy="1377315"/>
          </a:xfrm>
          <a:prstGeom prst="round2Diag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IN" altLang="en-US" sz="2400">
                <a:solidFill>
                  <a:schemeClr val="tx1"/>
                </a:solidFill>
                <a:latin typeface="+mj-ea"/>
                <a:cs typeface="+mj-ea"/>
                <a:sym typeface="+mn-ea"/>
              </a:rPr>
              <a:t>Performance level: =IFS(Z4&gt;=5,"VERY HIGH",Z4&gt;=4,"HIGH",Z4&gt;=3,"MED",TRUE,"LOW")</a:t>
            </a:r>
            <a:endParaRPr lang="en-IN" altLang="en-US" sz="2400">
              <a:solidFill>
                <a:schemeClr val="tx1"/>
              </a:solidFill>
              <a:latin typeface="+mj-ea"/>
              <a:cs typeface="+mj-ea"/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0" y="0"/>
            <a:ext cx="12192000" cy="979714"/>
          </a:xfrm>
          <a:prstGeom prst="rect">
            <a:avLst/>
          </a:prstGeom>
          <a:solidFill>
            <a:srgbClr val="4193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+mj-lt"/>
                <a:cs typeface="+mj-lt"/>
                <a:sym typeface="+mn-ea"/>
              </a:rPr>
              <a:t>MODELLING</a:t>
            </a:r>
            <a:endParaRPr lang="en-US" altLang="en-US" sz="4000" dirty="0" smtClean="0">
              <a:solidFill>
                <a:schemeClr val="bg1"/>
              </a:solidFill>
              <a:latin typeface="+mj-lt"/>
              <a:cs typeface="+mj-lt"/>
              <a:sym typeface="+mn-ea"/>
            </a:endParaRPr>
          </a:p>
        </p:txBody>
      </p:sp>
      <p:grpSp>
        <p:nvGrpSpPr>
          <p:cNvPr id="78" name="VCG41N1213923889"/>
          <p:cNvGrpSpPr/>
          <p:nvPr/>
        </p:nvGrpSpPr>
        <p:grpSpPr>
          <a:xfrm>
            <a:off x="-1" y="0"/>
            <a:ext cx="2105025" cy="1066128"/>
            <a:chOff x="-1" y="0"/>
            <a:chExt cx="2105025" cy="1066128"/>
          </a:xfrm>
        </p:grpSpPr>
        <p:sp>
          <p:nvSpPr>
            <p:cNvPr id="53" name="任意多边形: 形状 52"/>
            <p:cNvSpPr/>
            <p:nvPr/>
          </p:nvSpPr>
          <p:spPr>
            <a:xfrm flipH="1">
              <a:off x="442680" y="0"/>
              <a:ext cx="486975" cy="588106"/>
            </a:xfrm>
            <a:custGeom>
              <a:avLst/>
              <a:gdLst>
                <a:gd name="connsiteX0" fmla="*/ 1738313 w 1738312"/>
                <a:gd name="connsiteY0" fmla="*/ 816293 h 2099309"/>
                <a:gd name="connsiteX1" fmla="*/ 1444943 w 1738312"/>
                <a:gd name="connsiteY1" fmla="*/ 0 h 2099309"/>
                <a:gd name="connsiteX2" fmla="*/ 0 w 1738312"/>
                <a:gd name="connsiteY2" fmla="*/ 0 h 2099309"/>
                <a:gd name="connsiteX3" fmla="*/ 0 w 1738312"/>
                <a:gd name="connsiteY3" fmla="*/ 2099310 h 2099309"/>
                <a:gd name="connsiteX4" fmla="*/ 455295 w 1738312"/>
                <a:gd name="connsiteY4" fmla="*/ 2099310 h 2099309"/>
                <a:gd name="connsiteX5" fmla="*/ 1738313 w 1738312"/>
                <a:gd name="connsiteY5" fmla="*/ 816293 h 2099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38312" h="2099309">
                  <a:moveTo>
                    <a:pt x="1738313" y="816293"/>
                  </a:moveTo>
                  <a:cubicBezTo>
                    <a:pt x="1738313" y="506730"/>
                    <a:pt x="1627823" y="221933"/>
                    <a:pt x="1444943" y="0"/>
                  </a:cubicBezTo>
                  <a:lnTo>
                    <a:pt x="0" y="0"/>
                  </a:lnTo>
                  <a:lnTo>
                    <a:pt x="0" y="2099310"/>
                  </a:lnTo>
                  <a:lnTo>
                    <a:pt x="455295" y="2099310"/>
                  </a:lnTo>
                  <a:cubicBezTo>
                    <a:pt x="1162050" y="2099310"/>
                    <a:pt x="1738313" y="1523048"/>
                    <a:pt x="1738313" y="816293"/>
                  </a:cubicBezTo>
                  <a:close/>
                </a:path>
              </a:pathLst>
            </a:custGeom>
            <a:solidFill>
              <a:srgbClr val="E7F7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5" name="任意多边形: 形状 74"/>
            <p:cNvSpPr/>
            <p:nvPr/>
          </p:nvSpPr>
          <p:spPr>
            <a:xfrm flipH="1">
              <a:off x="266" y="637471"/>
              <a:ext cx="320203" cy="428657"/>
            </a:xfrm>
            <a:custGeom>
              <a:avLst/>
              <a:gdLst>
                <a:gd name="connsiteX0" fmla="*/ 191017 w 294249"/>
                <a:gd name="connsiteY0" fmla="*/ 0 h 393913"/>
                <a:gd name="connsiteX1" fmla="*/ 0 w 294249"/>
                <a:gd name="connsiteY1" fmla="*/ 213085 h 393913"/>
                <a:gd name="connsiteX2" fmla="*/ 73995 w 294249"/>
                <a:gd name="connsiteY2" fmla="*/ 316310 h 393913"/>
                <a:gd name="connsiteX3" fmla="*/ 111247 w 294249"/>
                <a:gd name="connsiteY3" fmla="*/ 393913 h 393913"/>
                <a:gd name="connsiteX4" fmla="*/ 294249 w 294249"/>
                <a:gd name="connsiteY4" fmla="*/ 393913 h 393913"/>
                <a:gd name="connsiteX5" fmla="*/ 294249 w 294249"/>
                <a:gd name="connsiteY5" fmla="*/ 69639 h 393913"/>
                <a:gd name="connsiteX6" fmla="*/ 191017 w 294249"/>
                <a:gd name="connsiteY6" fmla="*/ 0 h 393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4249" h="393913">
                  <a:moveTo>
                    <a:pt x="191017" y="0"/>
                  </a:moveTo>
                  <a:cubicBezTo>
                    <a:pt x="141730" y="82880"/>
                    <a:pt x="76750" y="155217"/>
                    <a:pt x="0" y="213085"/>
                  </a:cubicBezTo>
                  <a:cubicBezTo>
                    <a:pt x="27524" y="245208"/>
                    <a:pt x="52306" y="279736"/>
                    <a:pt x="73995" y="316310"/>
                  </a:cubicBezTo>
                  <a:lnTo>
                    <a:pt x="111247" y="393913"/>
                  </a:lnTo>
                  <a:lnTo>
                    <a:pt x="294249" y="393913"/>
                  </a:lnTo>
                  <a:lnTo>
                    <a:pt x="294249" y="69639"/>
                  </a:lnTo>
                  <a:cubicBezTo>
                    <a:pt x="257223" y="50268"/>
                    <a:pt x="222648" y="26728"/>
                    <a:pt x="191017" y="0"/>
                  </a:cubicBezTo>
                  <a:close/>
                </a:path>
              </a:pathLst>
            </a:custGeom>
            <a:solidFill>
              <a:srgbClr val="FCDEE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7" name="任意多边形: 形状 56"/>
            <p:cNvSpPr/>
            <p:nvPr/>
          </p:nvSpPr>
          <p:spPr>
            <a:xfrm flipH="1">
              <a:off x="112871" y="0"/>
              <a:ext cx="817051" cy="869083"/>
            </a:xfrm>
            <a:custGeom>
              <a:avLst/>
              <a:gdLst>
                <a:gd name="connsiteX0" fmla="*/ 2118360 w 2916555"/>
                <a:gd name="connsiteY0" fmla="*/ 561023 h 3102292"/>
                <a:gd name="connsiteX1" fmla="*/ 2188845 w 2916555"/>
                <a:gd name="connsiteY1" fmla="*/ 0 h 3102292"/>
                <a:gd name="connsiteX2" fmla="*/ 1444943 w 2916555"/>
                <a:gd name="connsiteY2" fmla="*/ 0 h 3102292"/>
                <a:gd name="connsiteX3" fmla="*/ 1738313 w 2916555"/>
                <a:gd name="connsiteY3" fmla="*/ 816293 h 3102292"/>
                <a:gd name="connsiteX4" fmla="*/ 455295 w 2916555"/>
                <a:gd name="connsiteY4" fmla="*/ 2099310 h 3102292"/>
                <a:gd name="connsiteX5" fmla="*/ 0 w 2916555"/>
                <a:gd name="connsiteY5" fmla="*/ 2099310 h 3102292"/>
                <a:gd name="connsiteX6" fmla="*/ 0 w 2916555"/>
                <a:gd name="connsiteY6" fmla="*/ 2099310 h 3102292"/>
                <a:gd name="connsiteX7" fmla="*/ 0 w 2916555"/>
                <a:gd name="connsiteY7" fmla="*/ 2099310 h 3102292"/>
                <a:gd name="connsiteX8" fmla="*/ 2175510 w 2916555"/>
                <a:gd name="connsiteY8" fmla="*/ 3102293 h 3102292"/>
                <a:gd name="connsiteX9" fmla="*/ 2916555 w 2916555"/>
                <a:gd name="connsiteY9" fmla="*/ 2275523 h 3102292"/>
                <a:gd name="connsiteX10" fmla="*/ 2118360 w 2916555"/>
                <a:gd name="connsiteY10" fmla="*/ 561023 h 3102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16555" h="3102292">
                  <a:moveTo>
                    <a:pt x="2118360" y="561023"/>
                  </a:moveTo>
                  <a:cubicBezTo>
                    <a:pt x="2118360" y="367665"/>
                    <a:pt x="2143125" y="179070"/>
                    <a:pt x="2188845" y="0"/>
                  </a:cubicBezTo>
                  <a:lnTo>
                    <a:pt x="1444943" y="0"/>
                  </a:lnTo>
                  <a:cubicBezTo>
                    <a:pt x="1627822" y="221933"/>
                    <a:pt x="1738313" y="506730"/>
                    <a:pt x="1738313" y="816293"/>
                  </a:cubicBezTo>
                  <a:cubicBezTo>
                    <a:pt x="1738313" y="1524000"/>
                    <a:pt x="1163002" y="2099310"/>
                    <a:pt x="455295" y="2099310"/>
                  </a:cubicBezTo>
                  <a:lnTo>
                    <a:pt x="0" y="2099310"/>
                  </a:lnTo>
                  <a:lnTo>
                    <a:pt x="0" y="2099310"/>
                  </a:lnTo>
                  <a:cubicBezTo>
                    <a:pt x="0" y="2099310"/>
                    <a:pt x="0" y="2099310"/>
                    <a:pt x="0" y="2099310"/>
                  </a:cubicBezTo>
                  <a:cubicBezTo>
                    <a:pt x="870585" y="2099310"/>
                    <a:pt x="1650682" y="2488883"/>
                    <a:pt x="2175510" y="3102293"/>
                  </a:cubicBezTo>
                  <a:cubicBezTo>
                    <a:pt x="2472690" y="2878455"/>
                    <a:pt x="2725102" y="2597468"/>
                    <a:pt x="2916555" y="2275523"/>
                  </a:cubicBezTo>
                  <a:cubicBezTo>
                    <a:pt x="2428875" y="1864995"/>
                    <a:pt x="2118360" y="1249680"/>
                    <a:pt x="2118360" y="561023"/>
                  </a:cubicBezTo>
                  <a:close/>
                </a:path>
              </a:pathLst>
            </a:custGeom>
            <a:solidFill>
              <a:srgbClr val="FE4C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0" name="任意多边形: 形状 59"/>
            <p:cNvSpPr/>
            <p:nvPr/>
          </p:nvSpPr>
          <p:spPr>
            <a:xfrm flipH="1">
              <a:off x="-1" y="0"/>
              <a:ext cx="112337" cy="713518"/>
            </a:xfrm>
            <a:custGeom>
              <a:avLst/>
              <a:gdLst>
                <a:gd name="connsiteX0" fmla="*/ 281940 w 401002"/>
                <a:gd name="connsiteY0" fmla="*/ 0 h 2546984"/>
                <a:gd name="connsiteX1" fmla="*/ 401003 w 401002"/>
                <a:gd name="connsiteY1" fmla="*/ 816293 h 2546984"/>
                <a:gd name="connsiteX2" fmla="*/ 0 w 401002"/>
                <a:gd name="connsiteY2" fmla="*/ 2276475 h 2546984"/>
                <a:gd name="connsiteX3" fmla="*/ 401003 w 401002"/>
                <a:gd name="connsiteY3" fmla="*/ 2546985 h 2546984"/>
                <a:gd name="connsiteX4" fmla="*/ 401003 w 401002"/>
                <a:gd name="connsiteY4" fmla="*/ 0 h 2546984"/>
                <a:gd name="connsiteX5" fmla="*/ 281940 w 401002"/>
                <a:gd name="connsiteY5" fmla="*/ 0 h 2546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1002" h="2546984">
                  <a:moveTo>
                    <a:pt x="281940" y="0"/>
                  </a:moveTo>
                  <a:cubicBezTo>
                    <a:pt x="359093" y="259080"/>
                    <a:pt x="401003" y="532448"/>
                    <a:pt x="401003" y="816293"/>
                  </a:cubicBezTo>
                  <a:cubicBezTo>
                    <a:pt x="401003" y="1349693"/>
                    <a:pt x="254318" y="1848803"/>
                    <a:pt x="0" y="2276475"/>
                  </a:cubicBezTo>
                  <a:cubicBezTo>
                    <a:pt x="122873" y="2380298"/>
                    <a:pt x="258128" y="2470785"/>
                    <a:pt x="401003" y="2546985"/>
                  </a:cubicBezTo>
                  <a:lnTo>
                    <a:pt x="401003" y="0"/>
                  </a:lnTo>
                  <a:lnTo>
                    <a:pt x="281940" y="0"/>
                  </a:lnTo>
                  <a:close/>
                </a:path>
              </a:pathLst>
            </a:custGeom>
            <a:solidFill>
              <a:srgbClr val="E7F7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1" name="任意多边形: 形状 60"/>
            <p:cNvSpPr/>
            <p:nvPr/>
          </p:nvSpPr>
          <p:spPr>
            <a:xfrm flipH="1">
              <a:off x="266" y="0"/>
              <a:ext cx="336213" cy="637737"/>
            </a:xfrm>
            <a:custGeom>
              <a:avLst/>
              <a:gdLst>
                <a:gd name="connsiteX0" fmla="*/ 0 w 1200150"/>
                <a:gd name="connsiteY0" fmla="*/ 561023 h 2276475"/>
                <a:gd name="connsiteX1" fmla="*/ 799148 w 1200150"/>
                <a:gd name="connsiteY1" fmla="*/ 2276475 h 2276475"/>
                <a:gd name="connsiteX2" fmla="*/ 1200150 w 1200150"/>
                <a:gd name="connsiteY2" fmla="*/ 816293 h 2276475"/>
                <a:gd name="connsiteX3" fmla="*/ 1081088 w 1200150"/>
                <a:gd name="connsiteY3" fmla="*/ 0 h 2276475"/>
                <a:gd name="connsiteX4" fmla="*/ 70485 w 1200150"/>
                <a:gd name="connsiteY4" fmla="*/ 0 h 2276475"/>
                <a:gd name="connsiteX5" fmla="*/ 0 w 1200150"/>
                <a:gd name="connsiteY5" fmla="*/ 561023 h 2276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0150" h="2276475">
                  <a:moveTo>
                    <a:pt x="0" y="561023"/>
                  </a:moveTo>
                  <a:cubicBezTo>
                    <a:pt x="0" y="1249680"/>
                    <a:pt x="310515" y="1864995"/>
                    <a:pt x="799148" y="2276475"/>
                  </a:cubicBezTo>
                  <a:cubicBezTo>
                    <a:pt x="1054418" y="1848803"/>
                    <a:pt x="1200150" y="1348740"/>
                    <a:pt x="1200150" y="816293"/>
                  </a:cubicBezTo>
                  <a:cubicBezTo>
                    <a:pt x="1200150" y="532448"/>
                    <a:pt x="1158240" y="259080"/>
                    <a:pt x="1081088" y="0"/>
                  </a:cubicBezTo>
                  <a:lnTo>
                    <a:pt x="70485" y="0"/>
                  </a:lnTo>
                  <a:cubicBezTo>
                    <a:pt x="24765" y="179070"/>
                    <a:pt x="0" y="366713"/>
                    <a:pt x="0" y="561023"/>
                  </a:cubicBezTo>
                  <a:close/>
                </a:path>
              </a:pathLst>
            </a:custGeom>
            <a:solidFill>
              <a:srgbClr val="99DF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3" name="任意多边形: 形状 72"/>
            <p:cNvSpPr/>
            <p:nvPr/>
          </p:nvSpPr>
          <p:spPr>
            <a:xfrm flipH="1">
              <a:off x="199422" y="869351"/>
              <a:ext cx="730501" cy="196776"/>
            </a:xfrm>
            <a:custGeom>
              <a:avLst/>
              <a:gdLst>
                <a:gd name="connsiteX0" fmla="*/ 560055 w 671291"/>
                <a:gd name="connsiteY0" fmla="*/ 0 h 180827"/>
                <a:gd name="connsiteX1" fmla="*/ 117209 w 671291"/>
                <a:gd name="connsiteY1" fmla="*/ 148351 h 180827"/>
                <a:gd name="connsiteX2" fmla="*/ 0 w 671291"/>
                <a:gd name="connsiteY2" fmla="*/ 148351 h 180827"/>
                <a:gd name="connsiteX3" fmla="*/ 0 w 671291"/>
                <a:gd name="connsiteY3" fmla="*/ 180827 h 180827"/>
                <a:gd name="connsiteX4" fmla="*/ 671291 w 671291"/>
                <a:gd name="connsiteY4" fmla="*/ 180827 h 180827"/>
                <a:gd name="connsiteX5" fmla="*/ 634050 w 671291"/>
                <a:gd name="connsiteY5" fmla="*/ 103229 h 180827"/>
                <a:gd name="connsiteX6" fmla="*/ 560055 w 671291"/>
                <a:gd name="connsiteY6" fmla="*/ 0 h 180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1291" h="180827">
                  <a:moveTo>
                    <a:pt x="560055" y="0"/>
                  </a:moveTo>
                  <a:cubicBezTo>
                    <a:pt x="436715" y="92934"/>
                    <a:pt x="283215" y="148351"/>
                    <a:pt x="117209" y="148351"/>
                  </a:cubicBezTo>
                  <a:lnTo>
                    <a:pt x="0" y="148351"/>
                  </a:lnTo>
                  <a:lnTo>
                    <a:pt x="0" y="180827"/>
                  </a:lnTo>
                  <a:lnTo>
                    <a:pt x="671291" y="180827"/>
                  </a:lnTo>
                  <a:lnTo>
                    <a:pt x="634050" y="103229"/>
                  </a:lnTo>
                  <a:cubicBezTo>
                    <a:pt x="612360" y="66651"/>
                    <a:pt x="587579" y="32122"/>
                    <a:pt x="560055" y="0"/>
                  </a:cubicBezTo>
                  <a:close/>
                </a:path>
              </a:pathLst>
            </a:custGeom>
            <a:solidFill>
              <a:srgbClr val="4193A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3" name="任意多边形: 形状 62"/>
            <p:cNvSpPr/>
            <p:nvPr/>
          </p:nvSpPr>
          <p:spPr>
            <a:xfrm flipH="1">
              <a:off x="320202" y="588106"/>
              <a:ext cx="609452" cy="442413"/>
            </a:xfrm>
            <a:custGeom>
              <a:avLst/>
              <a:gdLst>
                <a:gd name="connsiteX0" fmla="*/ 0 w 2175510"/>
                <a:gd name="connsiteY0" fmla="*/ 0 h 1579245"/>
                <a:gd name="connsiteX1" fmla="*/ 0 w 2175510"/>
                <a:gd name="connsiteY1" fmla="*/ 0 h 1579245"/>
                <a:gd name="connsiteX2" fmla="*/ 0 w 2175510"/>
                <a:gd name="connsiteY2" fmla="*/ 1579245 h 1579245"/>
                <a:gd name="connsiteX3" fmla="*/ 455295 w 2175510"/>
                <a:gd name="connsiteY3" fmla="*/ 1579245 h 1579245"/>
                <a:gd name="connsiteX4" fmla="*/ 2175510 w 2175510"/>
                <a:gd name="connsiteY4" fmla="*/ 1002983 h 1579245"/>
                <a:gd name="connsiteX5" fmla="*/ 0 w 2175510"/>
                <a:gd name="connsiteY5" fmla="*/ 0 h 157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75510" h="157924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1579245"/>
                  </a:lnTo>
                  <a:lnTo>
                    <a:pt x="455295" y="1579245"/>
                  </a:lnTo>
                  <a:cubicBezTo>
                    <a:pt x="1100138" y="1579245"/>
                    <a:pt x="1696403" y="1364933"/>
                    <a:pt x="2175510" y="1002983"/>
                  </a:cubicBezTo>
                  <a:cubicBezTo>
                    <a:pt x="1650682" y="389572"/>
                    <a:pt x="870585" y="0"/>
                    <a:pt x="0" y="0"/>
                  </a:cubicBezTo>
                  <a:close/>
                </a:path>
              </a:pathLst>
            </a:custGeom>
            <a:solidFill>
              <a:srgbClr val="FCDEE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9" name="任意多边形: 形状 68"/>
            <p:cNvSpPr/>
            <p:nvPr/>
          </p:nvSpPr>
          <p:spPr>
            <a:xfrm flipH="1">
              <a:off x="929654" y="1"/>
              <a:ext cx="1175370" cy="1066126"/>
            </a:xfrm>
            <a:custGeom>
              <a:avLst/>
              <a:gdLst>
                <a:gd name="connsiteX0" fmla="*/ 1080102 w 1080102"/>
                <a:gd name="connsiteY0" fmla="*/ 0 h 979713"/>
                <a:gd name="connsiteX1" fmla="*/ 869048 w 1080102"/>
                <a:gd name="connsiteY1" fmla="*/ 0 h 979713"/>
                <a:gd name="connsiteX2" fmla="*/ 0 w 1080102"/>
                <a:gd name="connsiteY2" fmla="*/ 979713 h 979713"/>
                <a:gd name="connsiteX3" fmla="*/ 411242 w 1080102"/>
                <a:gd name="connsiteY3" fmla="*/ 979713 h 979713"/>
                <a:gd name="connsiteX4" fmla="*/ 431252 w 1080102"/>
                <a:gd name="connsiteY4" fmla="*/ 928417 h 979713"/>
                <a:gd name="connsiteX5" fmla="*/ 663494 w 1080102"/>
                <a:gd name="connsiteY5" fmla="*/ 669417 h 979713"/>
                <a:gd name="connsiteX6" fmla="*/ 1079857 w 1080102"/>
                <a:gd name="connsiteY6" fmla="*/ 540438 h 979713"/>
                <a:gd name="connsiteX7" fmla="*/ 1080102 w 1080102"/>
                <a:gd name="connsiteY7" fmla="*/ 0 h 979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80102" h="979713">
                  <a:moveTo>
                    <a:pt x="1080102" y="0"/>
                  </a:moveTo>
                  <a:lnTo>
                    <a:pt x="869048" y="0"/>
                  </a:lnTo>
                  <a:lnTo>
                    <a:pt x="0" y="979713"/>
                  </a:lnTo>
                  <a:lnTo>
                    <a:pt x="411242" y="979713"/>
                  </a:lnTo>
                  <a:lnTo>
                    <a:pt x="431252" y="928417"/>
                  </a:lnTo>
                  <a:cubicBezTo>
                    <a:pt x="487067" y="824695"/>
                    <a:pt x="567005" y="735868"/>
                    <a:pt x="663494" y="669417"/>
                  </a:cubicBezTo>
                  <a:cubicBezTo>
                    <a:pt x="781929" y="588008"/>
                    <a:pt x="925376" y="540438"/>
                    <a:pt x="1079857" y="540438"/>
                  </a:cubicBezTo>
                  <a:cubicBezTo>
                    <a:pt x="1079938" y="360292"/>
                    <a:pt x="1080020" y="180146"/>
                    <a:pt x="1080102" y="0"/>
                  </a:cubicBezTo>
                  <a:close/>
                </a:path>
              </a:pathLst>
            </a:custGeom>
            <a:solidFill>
              <a:srgbClr val="FE4C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1" name="任意多边形: 形状 70"/>
            <p:cNvSpPr/>
            <p:nvPr/>
          </p:nvSpPr>
          <p:spPr>
            <a:xfrm flipH="1">
              <a:off x="929655" y="728461"/>
              <a:ext cx="728009" cy="337666"/>
            </a:xfrm>
            <a:custGeom>
              <a:avLst/>
              <a:gdLst>
                <a:gd name="connsiteX0" fmla="*/ 252393 w 669001"/>
                <a:gd name="connsiteY0" fmla="*/ 0 h 310297"/>
                <a:gd name="connsiteX1" fmla="*/ 20058 w 669001"/>
                <a:gd name="connsiteY1" fmla="*/ 258817 h 310297"/>
                <a:gd name="connsiteX2" fmla="*/ 0 w 669001"/>
                <a:gd name="connsiteY2" fmla="*/ 310297 h 310297"/>
                <a:gd name="connsiteX3" fmla="*/ 669001 w 669001"/>
                <a:gd name="connsiteY3" fmla="*/ 310297 h 310297"/>
                <a:gd name="connsiteX4" fmla="*/ 669001 w 669001"/>
                <a:gd name="connsiteY4" fmla="*/ 277575 h 310297"/>
                <a:gd name="connsiteX5" fmla="*/ 252393 w 669001"/>
                <a:gd name="connsiteY5" fmla="*/ 277575 h 310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001" h="310297">
                  <a:moveTo>
                    <a:pt x="252393" y="0"/>
                  </a:moveTo>
                  <a:cubicBezTo>
                    <a:pt x="155781" y="66329"/>
                    <a:pt x="75843" y="155094"/>
                    <a:pt x="20058" y="258817"/>
                  </a:cubicBezTo>
                  <a:lnTo>
                    <a:pt x="0" y="310297"/>
                  </a:lnTo>
                  <a:lnTo>
                    <a:pt x="669001" y="310297"/>
                  </a:lnTo>
                  <a:lnTo>
                    <a:pt x="669001" y="277575"/>
                  </a:lnTo>
                  <a:lnTo>
                    <a:pt x="252393" y="277575"/>
                  </a:lnTo>
                  <a:close/>
                </a:path>
              </a:pathLst>
            </a:custGeom>
            <a:solidFill>
              <a:srgbClr val="282E4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6" name="任意多边形: 形状 65"/>
            <p:cNvSpPr/>
            <p:nvPr/>
          </p:nvSpPr>
          <p:spPr>
            <a:xfrm flipH="1">
              <a:off x="929922" y="588106"/>
              <a:ext cx="453087" cy="442413"/>
            </a:xfrm>
            <a:custGeom>
              <a:avLst/>
              <a:gdLst>
                <a:gd name="connsiteX0" fmla="*/ 0 w 1617345"/>
                <a:gd name="connsiteY0" fmla="*/ 501015 h 1579245"/>
                <a:gd name="connsiteX1" fmla="*/ 0 w 1617345"/>
                <a:gd name="connsiteY1" fmla="*/ 1579245 h 1579245"/>
                <a:gd name="connsiteX2" fmla="*/ 1617345 w 1617345"/>
                <a:gd name="connsiteY2" fmla="*/ 1579245 h 1579245"/>
                <a:gd name="connsiteX3" fmla="*/ 1617345 w 1617345"/>
                <a:gd name="connsiteY3" fmla="*/ 0 h 1579245"/>
                <a:gd name="connsiteX4" fmla="*/ 0 w 1617345"/>
                <a:gd name="connsiteY4" fmla="*/ 501015 h 157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7345" h="1579245">
                  <a:moveTo>
                    <a:pt x="0" y="501015"/>
                  </a:moveTo>
                  <a:lnTo>
                    <a:pt x="0" y="1579245"/>
                  </a:lnTo>
                  <a:lnTo>
                    <a:pt x="1617345" y="1579245"/>
                  </a:lnTo>
                  <a:lnTo>
                    <a:pt x="1617345" y="0"/>
                  </a:lnTo>
                  <a:cubicBezTo>
                    <a:pt x="1017270" y="0"/>
                    <a:pt x="460058" y="185738"/>
                    <a:pt x="0" y="501015"/>
                  </a:cubicBezTo>
                  <a:close/>
                </a:path>
              </a:pathLst>
            </a:custGeom>
            <a:solidFill>
              <a:srgbClr val="4B3A7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77" name="矩形: 圆角 76"/>
          <p:cNvSpPr/>
          <p:nvPr/>
        </p:nvSpPr>
        <p:spPr>
          <a:xfrm>
            <a:off x="0" y="971549"/>
            <a:ext cx="12192000" cy="52863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任意多边形: 形状 33"/>
          <p:cNvSpPr/>
          <p:nvPr/>
        </p:nvSpPr>
        <p:spPr>
          <a:xfrm>
            <a:off x="8873490" y="965609"/>
            <a:ext cx="1738312" cy="2099309"/>
          </a:xfrm>
          <a:custGeom>
            <a:avLst/>
            <a:gdLst>
              <a:gd name="connsiteX0" fmla="*/ 1738313 w 1738312"/>
              <a:gd name="connsiteY0" fmla="*/ 816293 h 2099309"/>
              <a:gd name="connsiteX1" fmla="*/ 1444943 w 1738312"/>
              <a:gd name="connsiteY1" fmla="*/ 0 h 2099309"/>
              <a:gd name="connsiteX2" fmla="*/ 0 w 1738312"/>
              <a:gd name="connsiteY2" fmla="*/ 0 h 2099309"/>
              <a:gd name="connsiteX3" fmla="*/ 0 w 1738312"/>
              <a:gd name="connsiteY3" fmla="*/ 2099310 h 2099309"/>
              <a:gd name="connsiteX4" fmla="*/ 455295 w 1738312"/>
              <a:gd name="connsiteY4" fmla="*/ 2099310 h 2099309"/>
              <a:gd name="connsiteX5" fmla="*/ 1738313 w 1738312"/>
              <a:gd name="connsiteY5" fmla="*/ 816293 h 2099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8312" h="2099309">
                <a:moveTo>
                  <a:pt x="1738313" y="816293"/>
                </a:moveTo>
                <a:cubicBezTo>
                  <a:pt x="1738313" y="506730"/>
                  <a:pt x="1627823" y="221933"/>
                  <a:pt x="1444943" y="0"/>
                </a:cubicBezTo>
                <a:lnTo>
                  <a:pt x="0" y="0"/>
                </a:lnTo>
                <a:lnTo>
                  <a:pt x="0" y="2099310"/>
                </a:lnTo>
                <a:lnTo>
                  <a:pt x="455295" y="2099310"/>
                </a:lnTo>
                <a:cubicBezTo>
                  <a:pt x="1162050" y="2099310"/>
                  <a:pt x="1738313" y="1523048"/>
                  <a:pt x="1738313" y="816293"/>
                </a:cubicBezTo>
                <a:close/>
              </a:path>
            </a:pathLst>
          </a:custGeom>
          <a:solidFill>
            <a:srgbClr val="E7F7F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5" name="任意多边形: 形状 34"/>
          <p:cNvSpPr/>
          <p:nvPr/>
        </p:nvSpPr>
        <p:spPr>
          <a:xfrm>
            <a:off x="11048048" y="3241131"/>
            <a:ext cx="1143000" cy="2686050"/>
          </a:xfrm>
          <a:custGeom>
            <a:avLst/>
            <a:gdLst>
              <a:gd name="connsiteX0" fmla="*/ 0 w 1143000"/>
              <a:gd name="connsiteY0" fmla="*/ 827722 h 2686050"/>
              <a:gd name="connsiteX1" fmla="*/ 684848 w 1143000"/>
              <a:gd name="connsiteY1" fmla="*/ 2684145 h 2686050"/>
              <a:gd name="connsiteX2" fmla="*/ 684848 w 1143000"/>
              <a:gd name="connsiteY2" fmla="*/ 2686050 h 2686050"/>
              <a:gd name="connsiteX3" fmla="*/ 1143000 w 1143000"/>
              <a:gd name="connsiteY3" fmla="*/ 2686050 h 2686050"/>
              <a:gd name="connsiteX4" fmla="*/ 1143000 w 1143000"/>
              <a:gd name="connsiteY4" fmla="*/ 270510 h 2686050"/>
              <a:gd name="connsiteX5" fmla="*/ 741998 w 1143000"/>
              <a:gd name="connsiteY5" fmla="*/ 0 h 2686050"/>
              <a:gd name="connsiteX6" fmla="*/ 0 w 1143000"/>
              <a:gd name="connsiteY6" fmla="*/ 827722 h 2686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43000" h="2686050">
                <a:moveTo>
                  <a:pt x="0" y="827722"/>
                </a:moveTo>
                <a:cubicBezTo>
                  <a:pt x="427673" y="1326833"/>
                  <a:pt x="684848" y="1975485"/>
                  <a:pt x="684848" y="2684145"/>
                </a:cubicBezTo>
                <a:cubicBezTo>
                  <a:pt x="684848" y="2685098"/>
                  <a:pt x="684848" y="2685098"/>
                  <a:pt x="684848" y="2686050"/>
                </a:cubicBezTo>
                <a:lnTo>
                  <a:pt x="1143000" y="2686050"/>
                </a:lnTo>
                <a:lnTo>
                  <a:pt x="1143000" y="270510"/>
                </a:lnTo>
                <a:cubicBezTo>
                  <a:pt x="999173" y="195263"/>
                  <a:pt x="864870" y="103823"/>
                  <a:pt x="741998" y="0"/>
                </a:cubicBezTo>
                <a:cubicBezTo>
                  <a:pt x="550545" y="321945"/>
                  <a:pt x="298133" y="602933"/>
                  <a:pt x="0" y="827722"/>
                </a:cubicBezTo>
                <a:close/>
              </a:path>
            </a:pathLst>
          </a:custGeom>
          <a:solidFill>
            <a:srgbClr val="FCDEE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6" name="任意多边形: 形状 35"/>
          <p:cNvSpPr/>
          <p:nvPr/>
        </p:nvSpPr>
        <p:spPr>
          <a:xfrm>
            <a:off x="8872538" y="965609"/>
            <a:ext cx="2916555" cy="3102292"/>
          </a:xfrm>
          <a:custGeom>
            <a:avLst/>
            <a:gdLst>
              <a:gd name="connsiteX0" fmla="*/ 2118360 w 2916555"/>
              <a:gd name="connsiteY0" fmla="*/ 561023 h 3102292"/>
              <a:gd name="connsiteX1" fmla="*/ 2188845 w 2916555"/>
              <a:gd name="connsiteY1" fmla="*/ 0 h 3102292"/>
              <a:gd name="connsiteX2" fmla="*/ 1444943 w 2916555"/>
              <a:gd name="connsiteY2" fmla="*/ 0 h 3102292"/>
              <a:gd name="connsiteX3" fmla="*/ 1738313 w 2916555"/>
              <a:gd name="connsiteY3" fmla="*/ 816293 h 3102292"/>
              <a:gd name="connsiteX4" fmla="*/ 455295 w 2916555"/>
              <a:gd name="connsiteY4" fmla="*/ 2099310 h 3102292"/>
              <a:gd name="connsiteX5" fmla="*/ 0 w 2916555"/>
              <a:gd name="connsiteY5" fmla="*/ 2099310 h 3102292"/>
              <a:gd name="connsiteX6" fmla="*/ 0 w 2916555"/>
              <a:gd name="connsiteY6" fmla="*/ 2099310 h 3102292"/>
              <a:gd name="connsiteX7" fmla="*/ 0 w 2916555"/>
              <a:gd name="connsiteY7" fmla="*/ 2099310 h 3102292"/>
              <a:gd name="connsiteX8" fmla="*/ 2175510 w 2916555"/>
              <a:gd name="connsiteY8" fmla="*/ 3102293 h 3102292"/>
              <a:gd name="connsiteX9" fmla="*/ 2916555 w 2916555"/>
              <a:gd name="connsiteY9" fmla="*/ 2275523 h 3102292"/>
              <a:gd name="connsiteX10" fmla="*/ 2118360 w 2916555"/>
              <a:gd name="connsiteY10" fmla="*/ 561023 h 3102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16555" h="3102292">
                <a:moveTo>
                  <a:pt x="2118360" y="561023"/>
                </a:moveTo>
                <a:cubicBezTo>
                  <a:pt x="2118360" y="367665"/>
                  <a:pt x="2143125" y="179070"/>
                  <a:pt x="2188845" y="0"/>
                </a:cubicBezTo>
                <a:lnTo>
                  <a:pt x="1444943" y="0"/>
                </a:lnTo>
                <a:cubicBezTo>
                  <a:pt x="1627822" y="221933"/>
                  <a:pt x="1738313" y="506730"/>
                  <a:pt x="1738313" y="816293"/>
                </a:cubicBezTo>
                <a:cubicBezTo>
                  <a:pt x="1738313" y="1524000"/>
                  <a:pt x="1163002" y="2099310"/>
                  <a:pt x="455295" y="2099310"/>
                </a:cubicBezTo>
                <a:lnTo>
                  <a:pt x="0" y="2099310"/>
                </a:lnTo>
                <a:lnTo>
                  <a:pt x="0" y="2099310"/>
                </a:lnTo>
                <a:cubicBezTo>
                  <a:pt x="0" y="2099310"/>
                  <a:pt x="0" y="2099310"/>
                  <a:pt x="0" y="2099310"/>
                </a:cubicBezTo>
                <a:cubicBezTo>
                  <a:pt x="870585" y="2099310"/>
                  <a:pt x="1650682" y="2488883"/>
                  <a:pt x="2175510" y="3102293"/>
                </a:cubicBezTo>
                <a:cubicBezTo>
                  <a:pt x="2472690" y="2878455"/>
                  <a:pt x="2725102" y="2597468"/>
                  <a:pt x="2916555" y="2275523"/>
                </a:cubicBezTo>
                <a:cubicBezTo>
                  <a:pt x="2428875" y="1864995"/>
                  <a:pt x="2118360" y="1249680"/>
                  <a:pt x="2118360" y="561023"/>
                </a:cubicBezTo>
                <a:close/>
              </a:path>
            </a:pathLst>
          </a:custGeom>
          <a:solidFill>
            <a:srgbClr val="FE4C4C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7" name="任意多边形: 形状 36"/>
          <p:cNvSpPr/>
          <p:nvPr/>
        </p:nvSpPr>
        <p:spPr>
          <a:xfrm>
            <a:off x="11790998" y="965609"/>
            <a:ext cx="401002" cy="2546984"/>
          </a:xfrm>
          <a:custGeom>
            <a:avLst/>
            <a:gdLst>
              <a:gd name="connsiteX0" fmla="*/ 281940 w 401002"/>
              <a:gd name="connsiteY0" fmla="*/ 0 h 2546984"/>
              <a:gd name="connsiteX1" fmla="*/ 401003 w 401002"/>
              <a:gd name="connsiteY1" fmla="*/ 816293 h 2546984"/>
              <a:gd name="connsiteX2" fmla="*/ 0 w 401002"/>
              <a:gd name="connsiteY2" fmla="*/ 2276475 h 2546984"/>
              <a:gd name="connsiteX3" fmla="*/ 401003 w 401002"/>
              <a:gd name="connsiteY3" fmla="*/ 2546985 h 2546984"/>
              <a:gd name="connsiteX4" fmla="*/ 401003 w 401002"/>
              <a:gd name="connsiteY4" fmla="*/ 0 h 2546984"/>
              <a:gd name="connsiteX5" fmla="*/ 281940 w 401002"/>
              <a:gd name="connsiteY5" fmla="*/ 0 h 2546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1002" h="2546984">
                <a:moveTo>
                  <a:pt x="281940" y="0"/>
                </a:moveTo>
                <a:cubicBezTo>
                  <a:pt x="359093" y="259080"/>
                  <a:pt x="401003" y="532448"/>
                  <a:pt x="401003" y="816293"/>
                </a:cubicBezTo>
                <a:cubicBezTo>
                  <a:pt x="401003" y="1349693"/>
                  <a:pt x="254318" y="1848803"/>
                  <a:pt x="0" y="2276475"/>
                </a:cubicBezTo>
                <a:cubicBezTo>
                  <a:pt x="122873" y="2380298"/>
                  <a:pt x="258128" y="2470785"/>
                  <a:pt x="401003" y="2546985"/>
                </a:cubicBezTo>
                <a:lnTo>
                  <a:pt x="401003" y="0"/>
                </a:lnTo>
                <a:lnTo>
                  <a:pt x="281940" y="0"/>
                </a:lnTo>
                <a:close/>
              </a:path>
            </a:pathLst>
          </a:custGeom>
          <a:solidFill>
            <a:srgbClr val="E7F7F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8" name="任意多边形: 形状 37"/>
          <p:cNvSpPr/>
          <p:nvPr/>
        </p:nvSpPr>
        <p:spPr>
          <a:xfrm>
            <a:off x="10990898" y="965608"/>
            <a:ext cx="1200150" cy="2276475"/>
          </a:xfrm>
          <a:custGeom>
            <a:avLst/>
            <a:gdLst>
              <a:gd name="connsiteX0" fmla="*/ 0 w 1200150"/>
              <a:gd name="connsiteY0" fmla="*/ 561023 h 2276475"/>
              <a:gd name="connsiteX1" fmla="*/ 799148 w 1200150"/>
              <a:gd name="connsiteY1" fmla="*/ 2276475 h 2276475"/>
              <a:gd name="connsiteX2" fmla="*/ 1200150 w 1200150"/>
              <a:gd name="connsiteY2" fmla="*/ 816293 h 2276475"/>
              <a:gd name="connsiteX3" fmla="*/ 1081088 w 1200150"/>
              <a:gd name="connsiteY3" fmla="*/ 0 h 2276475"/>
              <a:gd name="connsiteX4" fmla="*/ 70485 w 1200150"/>
              <a:gd name="connsiteY4" fmla="*/ 0 h 2276475"/>
              <a:gd name="connsiteX5" fmla="*/ 0 w 1200150"/>
              <a:gd name="connsiteY5" fmla="*/ 561023 h 2276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00150" h="2276475">
                <a:moveTo>
                  <a:pt x="0" y="561023"/>
                </a:moveTo>
                <a:cubicBezTo>
                  <a:pt x="0" y="1249680"/>
                  <a:pt x="310515" y="1864995"/>
                  <a:pt x="799148" y="2276475"/>
                </a:cubicBezTo>
                <a:cubicBezTo>
                  <a:pt x="1054418" y="1848803"/>
                  <a:pt x="1200150" y="1348740"/>
                  <a:pt x="1200150" y="816293"/>
                </a:cubicBezTo>
                <a:cubicBezTo>
                  <a:pt x="1200150" y="532448"/>
                  <a:pt x="1158240" y="259080"/>
                  <a:pt x="1081088" y="0"/>
                </a:cubicBezTo>
                <a:lnTo>
                  <a:pt x="70485" y="0"/>
                </a:lnTo>
                <a:cubicBezTo>
                  <a:pt x="24765" y="179070"/>
                  <a:pt x="0" y="366713"/>
                  <a:pt x="0" y="561023"/>
                </a:cubicBezTo>
                <a:close/>
              </a:path>
            </a:pathLst>
          </a:custGeom>
          <a:solidFill>
            <a:srgbClr val="99DFE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9" name="任意多边形: 形状 38"/>
          <p:cNvSpPr/>
          <p:nvPr/>
        </p:nvSpPr>
        <p:spPr>
          <a:xfrm>
            <a:off x="6012180" y="4068853"/>
            <a:ext cx="5720715" cy="1859280"/>
          </a:xfrm>
          <a:custGeom>
            <a:avLst/>
            <a:gdLst>
              <a:gd name="connsiteX0" fmla="*/ 5035868 w 5720715"/>
              <a:gd name="connsiteY0" fmla="*/ 0 h 1859280"/>
              <a:gd name="connsiteX1" fmla="*/ 3315653 w 5720715"/>
              <a:gd name="connsiteY1" fmla="*/ 576263 h 1859280"/>
              <a:gd name="connsiteX2" fmla="*/ 2860358 w 5720715"/>
              <a:gd name="connsiteY2" fmla="*/ 576263 h 1859280"/>
              <a:gd name="connsiteX3" fmla="*/ 2860358 w 5720715"/>
              <a:gd name="connsiteY3" fmla="*/ 1857375 h 1859280"/>
              <a:gd name="connsiteX4" fmla="*/ 0 w 5720715"/>
              <a:gd name="connsiteY4" fmla="*/ 1857375 h 1859280"/>
              <a:gd name="connsiteX5" fmla="*/ 0 w 5720715"/>
              <a:gd name="connsiteY5" fmla="*/ 1857375 h 1859280"/>
              <a:gd name="connsiteX6" fmla="*/ 0 w 5720715"/>
              <a:gd name="connsiteY6" fmla="*/ 1859280 h 1859280"/>
              <a:gd name="connsiteX7" fmla="*/ 5720715 w 5720715"/>
              <a:gd name="connsiteY7" fmla="*/ 1859280 h 1859280"/>
              <a:gd name="connsiteX8" fmla="*/ 5720715 w 5720715"/>
              <a:gd name="connsiteY8" fmla="*/ 1857375 h 1859280"/>
              <a:gd name="connsiteX9" fmla="*/ 5035868 w 5720715"/>
              <a:gd name="connsiteY9" fmla="*/ 0 h 1859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720715" h="1859280">
                <a:moveTo>
                  <a:pt x="5035868" y="0"/>
                </a:moveTo>
                <a:cubicBezTo>
                  <a:pt x="4556760" y="360998"/>
                  <a:pt x="3960495" y="576263"/>
                  <a:pt x="3315653" y="576263"/>
                </a:cubicBezTo>
                <a:lnTo>
                  <a:pt x="2860358" y="576263"/>
                </a:lnTo>
                <a:lnTo>
                  <a:pt x="2860358" y="1857375"/>
                </a:lnTo>
                <a:lnTo>
                  <a:pt x="0" y="1857375"/>
                </a:lnTo>
                <a:cubicBezTo>
                  <a:pt x="0" y="1857375"/>
                  <a:pt x="0" y="1857375"/>
                  <a:pt x="0" y="1857375"/>
                </a:cubicBezTo>
                <a:cubicBezTo>
                  <a:pt x="0" y="1858328"/>
                  <a:pt x="0" y="1858328"/>
                  <a:pt x="0" y="1859280"/>
                </a:cubicBezTo>
                <a:lnTo>
                  <a:pt x="5720715" y="1859280"/>
                </a:lnTo>
                <a:cubicBezTo>
                  <a:pt x="5720715" y="1858328"/>
                  <a:pt x="5720715" y="1858328"/>
                  <a:pt x="5720715" y="1857375"/>
                </a:cubicBezTo>
                <a:cubicBezTo>
                  <a:pt x="5720715" y="1147763"/>
                  <a:pt x="5463540" y="499110"/>
                  <a:pt x="5035868" y="0"/>
                </a:cubicBezTo>
                <a:close/>
              </a:path>
            </a:pathLst>
          </a:custGeom>
          <a:solidFill>
            <a:srgbClr val="4193A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0" name="任意多边形: 形状 39"/>
          <p:cNvSpPr/>
          <p:nvPr/>
        </p:nvSpPr>
        <p:spPr>
          <a:xfrm>
            <a:off x="8873490" y="3064918"/>
            <a:ext cx="2175510" cy="1579245"/>
          </a:xfrm>
          <a:custGeom>
            <a:avLst/>
            <a:gdLst>
              <a:gd name="connsiteX0" fmla="*/ 0 w 2175510"/>
              <a:gd name="connsiteY0" fmla="*/ 0 h 1579245"/>
              <a:gd name="connsiteX1" fmla="*/ 0 w 2175510"/>
              <a:gd name="connsiteY1" fmla="*/ 0 h 1579245"/>
              <a:gd name="connsiteX2" fmla="*/ 0 w 2175510"/>
              <a:gd name="connsiteY2" fmla="*/ 1579245 h 1579245"/>
              <a:gd name="connsiteX3" fmla="*/ 455295 w 2175510"/>
              <a:gd name="connsiteY3" fmla="*/ 1579245 h 1579245"/>
              <a:gd name="connsiteX4" fmla="*/ 2175510 w 2175510"/>
              <a:gd name="connsiteY4" fmla="*/ 1002983 h 1579245"/>
              <a:gd name="connsiteX5" fmla="*/ 0 w 2175510"/>
              <a:gd name="connsiteY5" fmla="*/ 0 h 157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75510" h="1579245"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lnTo>
                  <a:pt x="0" y="1579245"/>
                </a:lnTo>
                <a:lnTo>
                  <a:pt x="455295" y="1579245"/>
                </a:lnTo>
                <a:cubicBezTo>
                  <a:pt x="1100138" y="1579245"/>
                  <a:pt x="1696403" y="1364933"/>
                  <a:pt x="2175510" y="1002983"/>
                </a:cubicBezTo>
                <a:cubicBezTo>
                  <a:pt x="1650682" y="389572"/>
                  <a:pt x="870585" y="0"/>
                  <a:pt x="0" y="0"/>
                </a:cubicBezTo>
                <a:close/>
              </a:path>
            </a:pathLst>
          </a:custGeom>
          <a:solidFill>
            <a:srgbClr val="FCDEE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2" name="任意多边形: 形状 41"/>
          <p:cNvSpPr/>
          <p:nvPr/>
        </p:nvSpPr>
        <p:spPr>
          <a:xfrm>
            <a:off x="6013133" y="3565934"/>
            <a:ext cx="2860357" cy="2359342"/>
          </a:xfrm>
          <a:custGeom>
            <a:avLst/>
            <a:gdLst>
              <a:gd name="connsiteX0" fmla="*/ 1242060 w 2860357"/>
              <a:gd name="connsiteY0" fmla="*/ 0 h 2359342"/>
              <a:gd name="connsiteX1" fmla="*/ 0 w 2860357"/>
              <a:gd name="connsiteY1" fmla="*/ 2359343 h 2359342"/>
              <a:gd name="connsiteX2" fmla="*/ 2860358 w 2860357"/>
              <a:gd name="connsiteY2" fmla="*/ 2359343 h 2359342"/>
              <a:gd name="connsiteX3" fmla="*/ 2860358 w 2860357"/>
              <a:gd name="connsiteY3" fmla="*/ 1078230 h 2359342"/>
              <a:gd name="connsiteX4" fmla="*/ 1242060 w 2860357"/>
              <a:gd name="connsiteY4" fmla="*/ 1078230 h 2359342"/>
              <a:gd name="connsiteX5" fmla="*/ 1242060 w 2860357"/>
              <a:gd name="connsiteY5" fmla="*/ 0 h 2359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60357" h="2359342">
                <a:moveTo>
                  <a:pt x="1242060" y="0"/>
                </a:moveTo>
                <a:cubicBezTo>
                  <a:pt x="491490" y="515303"/>
                  <a:pt x="0" y="1379220"/>
                  <a:pt x="0" y="2359343"/>
                </a:cubicBezTo>
                <a:lnTo>
                  <a:pt x="2860358" y="2359343"/>
                </a:lnTo>
                <a:lnTo>
                  <a:pt x="2860358" y="1078230"/>
                </a:lnTo>
                <a:lnTo>
                  <a:pt x="1242060" y="1078230"/>
                </a:lnTo>
                <a:lnTo>
                  <a:pt x="1242060" y="0"/>
                </a:lnTo>
                <a:close/>
              </a:path>
            </a:pathLst>
          </a:custGeom>
          <a:solidFill>
            <a:srgbClr val="282E4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3" name="任意多边形: 形状 42"/>
          <p:cNvSpPr/>
          <p:nvPr/>
        </p:nvSpPr>
        <p:spPr>
          <a:xfrm>
            <a:off x="7255193" y="3064918"/>
            <a:ext cx="1617345" cy="1579245"/>
          </a:xfrm>
          <a:custGeom>
            <a:avLst/>
            <a:gdLst>
              <a:gd name="connsiteX0" fmla="*/ 0 w 1617345"/>
              <a:gd name="connsiteY0" fmla="*/ 501015 h 1579245"/>
              <a:gd name="connsiteX1" fmla="*/ 0 w 1617345"/>
              <a:gd name="connsiteY1" fmla="*/ 1579245 h 1579245"/>
              <a:gd name="connsiteX2" fmla="*/ 1617345 w 1617345"/>
              <a:gd name="connsiteY2" fmla="*/ 1579245 h 1579245"/>
              <a:gd name="connsiteX3" fmla="*/ 1617345 w 1617345"/>
              <a:gd name="connsiteY3" fmla="*/ 0 h 1579245"/>
              <a:gd name="connsiteX4" fmla="*/ 0 w 1617345"/>
              <a:gd name="connsiteY4" fmla="*/ 501015 h 157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7345" h="1579245">
                <a:moveTo>
                  <a:pt x="0" y="501015"/>
                </a:moveTo>
                <a:lnTo>
                  <a:pt x="0" y="1579245"/>
                </a:lnTo>
                <a:lnTo>
                  <a:pt x="1617345" y="1579245"/>
                </a:lnTo>
                <a:lnTo>
                  <a:pt x="1617345" y="0"/>
                </a:lnTo>
                <a:cubicBezTo>
                  <a:pt x="1017270" y="0"/>
                  <a:pt x="460058" y="185738"/>
                  <a:pt x="0" y="501015"/>
                </a:cubicBezTo>
                <a:close/>
              </a:path>
            </a:pathLst>
          </a:custGeom>
          <a:solidFill>
            <a:srgbClr val="4B3A7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5" name="任意多边形: 形状 44"/>
          <p:cNvSpPr/>
          <p:nvPr/>
        </p:nvSpPr>
        <p:spPr>
          <a:xfrm>
            <a:off x="4496753" y="2044672"/>
            <a:ext cx="3603878" cy="3879651"/>
          </a:xfrm>
          <a:custGeom>
            <a:avLst/>
            <a:gdLst>
              <a:gd name="connsiteX0" fmla="*/ 3307080 w 3603878"/>
              <a:gd name="connsiteY0" fmla="*/ 162997 h 3879651"/>
              <a:gd name="connsiteX1" fmla="*/ 3266123 w 3603878"/>
              <a:gd name="connsiteY1" fmla="*/ 171569 h 3879651"/>
              <a:gd name="connsiteX2" fmla="*/ 3243262 w 3603878"/>
              <a:gd name="connsiteY2" fmla="*/ 205859 h 3879651"/>
              <a:gd name="connsiteX3" fmla="*/ 3251835 w 3603878"/>
              <a:gd name="connsiteY3" fmla="*/ 246817 h 3879651"/>
              <a:gd name="connsiteX4" fmla="*/ 3286125 w 3603878"/>
              <a:gd name="connsiteY4" fmla="*/ 269677 h 3879651"/>
              <a:gd name="connsiteX5" fmla="*/ 3296603 w 3603878"/>
              <a:gd name="connsiteY5" fmla="*/ 270629 h 3879651"/>
              <a:gd name="connsiteX6" fmla="*/ 3327082 w 3603878"/>
              <a:gd name="connsiteY6" fmla="*/ 261104 h 3879651"/>
              <a:gd name="connsiteX7" fmla="*/ 3349943 w 3603878"/>
              <a:gd name="connsiteY7" fmla="*/ 226814 h 3879651"/>
              <a:gd name="connsiteX8" fmla="*/ 3341370 w 3603878"/>
              <a:gd name="connsiteY8" fmla="*/ 185857 h 3879651"/>
              <a:gd name="connsiteX9" fmla="*/ 3307080 w 3603878"/>
              <a:gd name="connsiteY9" fmla="*/ 162997 h 3879651"/>
              <a:gd name="connsiteX10" fmla="*/ 3346132 w 3603878"/>
              <a:gd name="connsiteY10" fmla="*/ 225862 h 3879651"/>
              <a:gd name="connsiteX11" fmla="*/ 3325178 w 3603878"/>
              <a:gd name="connsiteY11" fmla="*/ 258247 h 3879651"/>
              <a:gd name="connsiteX12" fmla="*/ 3287078 w 3603878"/>
              <a:gd name="connsiteY12" fmla="*/ 265867 h 3879651"/>
              <a:gd name="connsiteX13" fmla="*/ 3254693 w 3603878"/>
              <a:gd name="connsiteY13" fmla="*/ 244912 h 3879651"/>
              <a:gd name="connsiteX14" fmla="*/ 3247073 w 3603878"/>
              <a:gd name="connsiteY14" fmla="*/ 206812 h 3879651"/>
              <a:gd name="connsiteX15" fmla="*/ 3268028 w 3603878"/>
              <a:gd name="connsiteY15" fmla="*/ 174427 h 3879651"/>
              <a:gd name="connsiteX16" fmla="*/ 3295650 w 3603878"/>
              <a:gd name="connsiteY16" fmla="*/ 165854 h 3879651"/>
              <a:gd name="connsiteX17" fmla="*/ 3305175 w 3603878"/>
              <a:gd name="connsiteY17" fmla="*/ 166807 h 3879651"/>
              <a:gd name="connsiteX18" fmla="*/ 3337560 w 3603878"/>
              <a:gd name="connsiteY18" fmla="*/ 187762 h 3879651"/>
              <a:gd name="connsiteX19" fmla="*/ 3346132 w 3603878"/>
              <a:gd name="connsiteY19" fmla="*/ 225862 h 3879651"/>
              <a:gd name="connsiteX20" fmla="*/ 3048000 w 3603878"/>
              <a:gd name="connsiteY20" fmla="*/ 340162 h 3879651"/>
              <a:gd name="connsiteX21" fmla="*/ 3007043 w 3603878"/>
              <a:gd name="connsiteY21" fmla="*/ 348734 h 3879651"/>
              <a:gd name="connsiteX22" fmla="*/ 2984183 w 3603878"/>
              <a:gd name="connsiteY22" fmla="*/ 383024 h 3879651"/>
              <a:gd name="connsiteX23" fmla="*/ 2991803 w 3603878"/>
              <a:gd name="connsiteY23" fmla="*/ 423029 h 3879651"/>
              <a:gd name="connsiteX24" fmla="*/ 1481137 w 3603878"/>
              <a:gd name="connsiteY24" fmla="*/ 1749862 h 3879651"/>
              <a:gd name="connsiteX25" fmla="*/ 507683 w 3603878"/>
              <a:gd name="connsiteY25" fmla="*/ 2990017 h 3879651"/>
              <a:gd name="connsiteX26" fmla="*/ 0 w 3603878"/>
              <a:gd name="connsiteY26" fmla="*/ 3879651 h 3879651"/>
              <a:gd name="connsiteX27" fmla="*/ 3810 w 3603878"/>
              <a:gd name="connsiteY27" fmla="*/ 3879651 h 3879651"/>
              <a:gd name="connsiteX28" fmla="*/ 510540 w 3603878"/>
              <a:gd name="connsiteY28" fmla="*/ 2991922 h 3879651"/>
              <a:gd name="connsiteX29" fmla="*/ 2994660 w 3603878"/>
              <a:gd name="connsiteY29" fmla="*/ 424934 h 3879651"/>
              <a:gd name="connsiteX30" fmla="*/ 3027045 w 3603878"/>
              <a:gd name="connsiteY30" fmla="*/ 444937 h 3879651"/>
              <a:gd name="connsiteX31" fmla="*/ 3037523 w 3603878"/>
              <a:gd name="connsiteY31" fmla="*/ 445889 h 3879651"/>
              <a:gd name="connsiteX32" fmla="*/ 3068003 w 3603878"/>
              <a:gd name="connsiteY32" fmla="*/ 436364 h 3879651"/>
              <a:gd name="connsiteX33" fmla="*/ 3090862 w 3603878"/>
              <a:gd name="connsiteY33" fmla="*/ 402074 h 3879651"/>
              <a:gd name="connsiteX34" fmla="*/ 3082290 w 3603878"/>
              <a:gd name="connsiteY34" fmla="*/ 361117 h 3879651"/>
              <a:gd name="connsiteX35" fmla="*/ 3048000 w 3603878"/>
              <a:gd name="connsiteY35" fmla="*/ 340162 h 3879651"/>
              <a:gd name="connsiteX36" fmla="*/ 3087053 w 3603878"/>
              <a:gd name="connsiteY36" fmla="*/ 403027 h 3879651"/>
              <a:gd name="connsiteX37" fmla="*/ 3066098 w 3603878"/>
              <a:gd name="connsiteY37" fmla="*/ 435412 h 3879651"/>
              <a:gd name="connsiteX38" fmla="*/ 3027998 w 3603878"/>
              <a:gd name="connsiteY38" fmla="*/ 443032 h 3879651"/>
              <a:gd name="connsiteX39" fmla="*/ 2995612 w 3603878"/>
              <a:gd name="connsiteY39" fmla="*/ 422077 h 3879651"/>
              <a:gd name="connsiteX40" fmla="*/ 2987993 w 3603878"/>
              <a:gd name="connsiteY40" fmla="*/ 383977 h 3879651"/>
              <a:gd name="connsiteX41" fmla="*/ 3008948 w 3603878"/>
              <a:gd name="connsiteY41" fmla="*/ 351592 h 3879651"/>
              <a:gd name="connsiteX42" fmla="*/ 3036570 w 3603878"/>
              <a:gd name="connsiteY42" fmla="*/ 343019 h 3879651"/>
              <a:gd name="connsiteX43" fmla="*/ 3046095 w 3603878"/>
              <a:gd name="connsiteY43" fmla="*/ 343972 h 3879651"/>
              <a:gd name="connsiteX44" fmla="*/ 3078480 w 3603878"/>
              <a:gd name="connsiteY44" fmla="*/ 364927 h 3879651"/>
              <a:gd name="connsiteX45" fmla="*/ 3087053 w 3603878"/>
              <a:gd name="connsiteY45" fmla="*/ 403027 h 3879651"/>
              <a:gd name="connsiteX46" fmla="*/ 3594735 w 3603878"/>
              <a:gd name="connsiteY46" fmla="*/ 23932 h 3879651"/>
              <a:gd name="connsiteX47" fmla="*/ 3560445 w 3603878"/>
              <a:gd name="connsiteY47" fmla="*/ 1072 h 3879651"/>
              <a:gd name="connsiteX48" fmla="*/ 3519487 w 3603878"/>
              <a:gd name="connsiteY48" fmla="*/ 9644 h 3879651"/>
              <a:gd name="connsiteX49" fmla="*/ 3496628 w 3603878"/>
              <a:gd name="connsiteY49" fmla="*/ 43934 h 3879651"/>
              <a:gd name="connsiteX50" fmla="*/ 3505200 w 3603878"/>
              <a:gd name="connsiteY50" fmla="*/ 84892 h 3879651"/>
              <a:gd name="connsiteX51" fmla="*/ 3539490 w 3603878"/>
              <a:gd name="connsiteY51" fmla="*/ 107752 h 3879651"/>
              <a:gd name="connsiteX52" fmla="*/ 3549968 w 3603878"/>
              <a:gd name="connsiteY52" fmla="*/ 108704 h 3879651"/>
              <a:gd name="connsiteX53" fmla="*/ 3580448 w 3603878"/>
              <a:gd name="connsiteY53" fmla="*/ 99179 h 3879651"/>
              <a:gd name="connsiteX54" fmla="*/ 3603307 w 3603878"/>
              <a:gd name="connsiteY54" fmla="*/ 64889 h 3879651"/>
              <a:gd name="connsiteX55" fmla="*/ 3594735 w 3603878"/>
              <a:gd name="connsiteY55" fmla="*/ 23932 h 3879651"/>
              <a:gd name="connsiteX56" fmla="*/ 3598545 w 3603878"/>
              <a:gd name="connsiteY56" fmla="*/ 63937 h 3879651"/>
              <a:gd name="connsiteX57" fmla="*/ 3577590 w 3603878"/>
              <a:gd name="connsiteY57" fmla="*/ 96322 h 3879651"/>
              <a:gd name="connsiteX58" fmla="*/ 3539490 w 3603878"/>
              <a:gd name="connsiteY58" fmla="*/ 103942 h 3879651"/>
              <a:gd name="connsiteX59" fmla="*/ 3507105 w 3603878"/>
              <a:gd name="connsiteY59" fmla="*/ 82987 h 3879651"/>
              <a:gd name="connsiteX60" fmla="*/ 3499485 w 3603878"/>
              <a:gd name="connsiteY60" fmla="*/ 44887 h 3879651"/>
              <a:gd name="connsiteX61" fmla="*/ 3520440 w 3603878"/>
              <a:gd name="connsiteY61" fmla="*/ 12502 h 3879651"/>
              <a:gd name="connsiteX62" fmla="*/ 3548062 w 3603878"/>
              <a:gd name="connsiteY62" fmla="*/ 3929 h 3879651"/>
              <a:gd name="connsiteX63" fmla="*/ 3557587 w 3603878"/>
              <a:gd name="connsiteY63" fmla="*/ 4882 h 3879651"/>
              <a:gd name="connsiteX64" fmla="*/ 3589973 w 3603878"/>
              <a:gd name="connsiteY64" fmla="*/ 25837 h 3879651"/>
              <a:gd name="connsiteX65" fmla="*/ 3598545 w 3603878"/>
              <a:gd name="connsiteY65" fmla="*/ 63937 h 387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3603878" h="3879651">
                <a:moveTo>
                  <a:pt x="3307080" y="162997"/>
                </a:moveTo>
                <a:cubicBezTo>
                  <a:pt x="3292793" y="160139"/>
                  <a:pt x="3278505" y="162997"/>
                  <a:pt x="3266123" y="171569"/>
                </a:cubicBezTo>
                <a:cubicBezTo>
                  <a:pt x="3253740" y="179189"/>
                  <a:pt x="3246120" y="191572"/>
                  <a:pt x="3243262" y="205859"/>
                </a:cubicBezTo>
                <a:cubicBezTo>
                  <a:pt x="3240405" y="220147"/>
                  <a:pt x="3243262" y="234434"/>
                  <a:pt x="3251835" y="246817"/>
                </a:cubicBezTo>
                <a:cubicBezTo>
                  <a:pt x="3259455" y="259199"/>
                  <a:pt x="3271837" y="266819"/>
                  <a:pt x="3286125" y="269677"/>
                </a:cubicBezTo>
                <a:cubicBezTo>
                  <a:pt x="3289935" y="270629"/>
                  <a:pt x="3292793" y="270629"/>
                  <a:pt x="3296603" y="270629"/>
                </a:cubicBezTo>
                <a:cubicBezTo>
                  <a:pt x="3307080" y="270629"/>
                  <a:pt x="3317557" y="267772"/>
                  <a:pt x="3327082" y="261104"/>
                </a:cubicBezTo>
                <a:cubicBezTo>
                  <a:pt x="3339465" y="253484"/>
                  <a:pt x="3347085" y="241102"/>
                  <a:pt x="3349943" y="226814"/>
                </a:cubicBezTo>
                <a:cubicBezTo>
                  <a:pt x="3352800" y="212527"/>
                  <a:pt x="3349943" y="198239"/>
                  <a:pt x="3341370" y="185857"/>
                </a:cubicBezTo>
                <a:cubicBezTo>
                  <a:pt x="3332798" y="173474"/>
                  <a:pt x="3321368" y="165854"/>
                  <a:pt x="3307080" y="162997"/>
                </a:cubicBezTo>
                <a:close/>
                <a:moveTo>
                  <a:pt x="3346132" y="225862"/>
                </a:moveTo>
                <a:cubicBezTo>
                  <a:pt x="3343275" y="239197"/>
                  <a:pt x="3335655" y="250627"/>
                  <a:pt x="3325178" y="258247"/>
                </a:cubicBezTo>
                <a:cubicBezTo>
                  <a:pt x="3313748" y="265867"/>
                  <a:pt x="3300412" y="268724"/>
                  <a:pt x="3287078" y="265867"/>
                </a:cubicBezTo>
                <a:cubicBezTo>
                  <a:pt x="3273743" y="263009"/>
                  <a:pt x="3262312" y="255389"/>
                  <a:pt x="3254693" y="244912"/>
                </a:cubicBezTo>
                <a:cubicBezTo>
                  <a:pt x="3247073" y="233482"/>
                  <a:pt x="3244215" y="220147"/>
                  <a:pt x="3247073" y="206812"/>
                </a:cubicBezTo>
                <a:cubicBezTo>
                  <a:pt x="3249930" y="193477"/>
                  <a:pt x="3257550" y="182047"/>
                  <a:pt x="3268028" y="174427"/>
                </a:cubicBezTo>
                <a:cubicBezTo>
                  <a:pt x="3276600" y="168712"/>
                  <a:pt x="3286125" y="165854"/>
                  <a:pt x="3295650" y="165854"/>
                </a:cubicBezTo>
                <a:cubicBezTo>
                  <a:pt x="3298507" y="165854"/>
                  <a:pt x="3302318" y="165854"/>
                  <a:pt x="3305175" y="166807"/>
                </a:cubicBezTo>
                <a:cubicBezTo>
                  <a:pt x="3318510" y="169664"/>
                  <a:pt x="3329940" y="177284"/>
                  <a:pt x="3337560" y="187762"/>
                </a:cubicBezTo>
                <a:cubicBezTo>
                  <a:pt x="3346132" y="199192"/>
                  <a:pt x="3348037" y="212527"/>
                  <a:pt x="3346132" y="225862"/>
                </a:cubicBezTo>
                <a:close/>
                <a:moveTo>
                  <a:pt x="3048000" y="340162"/>
                </a:moveTo>
                <a:cubicBezTo>
                  <a:pt x="3033712" y="337304"/>
                  <a:pt x="3019425" y="340162"/>
                  <a:pt x="3007043" y="348734"/>
                </a:cubicBezTo>
                <a:cubicBezTo>
                  <a:pt x="2994660" y="356354"/>
                  <a:pt x="2987040" y="368737"/>
                  <a:pt x="2984183" y="383024"/>
                </a:cubicBezTo>
                <a:cubicBezTo>
                  <a:pt x="2981325" y="397312"/>
                  <a:pt x="2984183" y="411599"/>
                  <a:pt x="2991803" y="423029"/>
                </a:cubicBezTo>
                <a:cubicBezTo>
                  <a:pt x="2442210" y="816412"/>
                  <a:pt x="1933575" y="1262182"/>
                  <a:pt x="1481137" y="1749862"/>
                </a:cubicBezTo>
                <a:cubicBezTo>
                  <a:pt x="1119187" y="2140387"/>
                  <a:pt x="791527" y="2557582"/>
                  <a:pt x="507683" y="2990017"/>
                </a:cubicBezTo>
                <a:cubicBezTo>
                  <a:pt x="274320" y="3346252"/>
                  <a:pt x="108585" y="3655814"/>
                  <a:pt x="0" y="3879651"/>
                </a:cubicBezTo>
                <a:lnTo>
                  <a:pt x="3810" y="3879651"/>
                </a:lnTo>
                <a:cubicBezTo>
                  <a:pt x="112395" y="3655814"/>
                  <a:pt x="277177" y="3347204"/>
                  <a:pt x="510540" y="2991922"/>
                </a:cubicBezTo>
                <a:cubicBezTo>
                  <a:pt x="956310" y="2311837"/>
                  <a:pt x="1748790" y="1315522"/>
                  <a:pt x="2994660" y="424934"/>
                </a:cubicBezTo>
                <a:cubicBezTo>
                  <a:pt x="3002280" y="435412"/>
                  <a:pt x="3013710" y="443032"/>
                  <a:pt x="3027045" y="444937"/>
                </a:cubicBezTo>
                <a:cubicBezTo>
                  <a:pt x="3030855" y="445889"/>
                  <a:pt x="3033712" y="445889"/>
                  <a:pt x="3037523" y="445889"/>
                </a:cubicBezTo>
                <a:cubicBezTo>
                  <a:pt x="3048000" y="445889"/>
                  <a:pt x="3058478" y="443032"/>
                  <a:pt x="3068003" y="436364"/>
                </a:cubicBezTo>
                <a:cubicBezTo>
                  <a:pt x="3080385" y="428744"/>
                  <a:pt x="3088005" y="416362"/>
                  <a:pt x="3090862" y="402074"/>
                </a:cubicBezTo>
                <a:cubicBezTo>
                  <a:pt x="3093720" y="387787"/>
                  <a:pt x="3090862" y="373499"/>
                  <a:pt x="3082290" y="361117"/>
                </a:cubicBezTo>
                <a:cubicBezTo>
                  <a:pt x="3074670" y="350639"/>
                  <a:pt x="3062287" y="342067"/>
                  <a:pt x="3048000" y="340162"/>
                </a:cubicBezTo>
                <a:close/>
                <a:moveTo>
                  <a:pt x="3087053" y="403027"/>
                </a:moveTo>
                <a:cubicBezTo>
                  <a:pt x="3084195" y="416362"/>
                  <a:pt x="3076575" y="427792"/>
                  <a:pt x="3066098" y="435412"/>
                </a:cubicBezTo>
                <a:cubicBezTo>
                  <a:pt x="3054668" y="443032"/>
                  <a:pt x="3041333" y="445889"/>
                  <a:pt x="3027998" y="443032"/>
                </a:cubicBezTo>
                <a:cubicBezTo>
                  <a:pt x="3014662" y="440174"/>
                  <a:pt x="3003233" y="432554"/>
                  <a:pt x="2995612" y="422077"/>
                </a:cubicBezTo>
                <a:cubicBezTo>
                  <a:pt x="2987993" y="410647"/>
                  <a:pt x="2985135" y="397312"/>
                  <a:pt x="2987993" y="383977"/>
                </a:cubicBezTo>
                <a:cubicBezTo>
                  <a:pt x="2990850" y="370642"/>
                  <a:pt x="2998470" y="359212"/>
                  <a:pt x="3008948" y="351592"/>
                </a:cubicBezTo>
                <a:cubicBezTo>
                  <a:pt x="3017520" y="345877"/>
                  <a:pt x="3027045" y="343019"/>
                  <a:pt x="3036570" y="343019"/>
                </a:cubicBezTo>
                <a:cubicBezTo>
                  <a:pt x="3039428" y="343019"/>
                  <a:pt x="3043237" y="343019"/>
                  <a:pt x="3046095" y="343972"/>
                </a:cubicBezTo>
                <a:cubicBezTo>
                  <a:pt x="3059430" y="346829"/>
                  <a:pt x="3070860" y="354449"/>
                  <a:pt x="3078480" y="364927"/>
                </a:cubicBezTo>
                <a:cubicBezTo>
                  <a:pt x="3087053" y="376357"/>
                  <a:pt x="3088958" y="389692"/>
                  <a:pt x="3087053" y="403027"/>
                </a:cubicBezTo>
                <a:close/>
                <a:moveTo>
                  <a:pt x="3594735" y="23932"/>
                </a:moveTo>
                <a:cubicBezTo>
                  <a:pt x="3587115" y="11549"/>
                  <a:pt x="3574732" y="3929"/>
                  <a:pt x="3560445" y="1072"/>
                </a:cubicBezTo>
                <a:cubicBezTo>
                  <a:pt x="3546157" y="-1786"/>
                  <a:pt x="3531870" y="1072"/>
                  <a:pt x="3519487" y="9644"/>
                </a:cubicBezTo>
                <a:cubicBezTo>
                  <a:pt x="3507105" y="17264"/>
                  <a:pt x="3499485" y="29647"/>
                  <a:pt x="3496628" y="43934"/>
                </a:cubicBezTo>
                <a:cubicBezTo>
                  <a:pt x="3493770" y="58222"/>
                  <a:pt x="3496628" y="72509"/>
                  <a:pt x="3505200" y="84892"/>
                </a:cubicBezTo>
                <a:cubicBezTo>
                  <a:pt x="3512820" y="97274"/>
                  <a:pt x="3525203" y="104894"/>
                  <a:pt x="3539490" y="107752"/>
                </a:cubicBezTo>
                <a:cubicBezTo>
                  <a:pt x="3543300" y="108704"/>
                  <a:pt x="3546157" y="108704"/>
                  <a:pt x="3549968" y="108704"/>
                </a:cubicBezTo>
                <a:cubicBezTo>
                  <a:pt x="3560445" y="108704"/>
                  <a:pt x="3570923" y="105847"/>
                  <a:pt x="3580448" y="99179"/>
                </a:cubicBezTo>
                <a:cubicBezTo>
                  <a:pt x="3592830" y="91559"/>
                  <a:pt x="3600450" y="79177"/>
                  <a:pt x="3603307" y="64889"/>
                </a:cubicBezTo>
                <a:cubicBezTo>
                  <a:pt x="3605212" y="50602"/>
                  <a:pt x="3602355" y="36314"/>
                  <a:pt x="3594735" y="23932"/>
                </a:cubicBezTo>
                <a:close/>
                <a:moveTo>
                  <a:pt x="3598545" y="63937"/>
                </a:moveTo>
                <a:cubicBezTo>
                  <a:pt x="3595687" y="77272"/>
                  <a:pt x="3588068" y="88702"/>
                  <a:pt x="3577590" y="96322"/>
                </a:cubicBezTo>
                <a:cubicBezTo>
                  <a:pt x="3566160" y="103942"/>
                  <a:pt x="3552825" y="106799"/>
                  <a:pt x="3539490" y="103942"/>
                </a:cubicBezTo>
                <a:cubicBezTo>
                  <a:pt x="3526155" y="101084"/>
                  <a:pt x="3514725" y="93464"/>
                  <a:pt x="3507105" y="82987"/>
                </a:cubicBezTo>
                <a:cubicBezTo>
                  <a:pt x="3499485" y="71557"/>
                  <a:pt x="3496628" y="58222"/>
                  <a:pt x="3499485" y="44887"/>
                </a:cubicBezTo>
                <a:cubicBezTo>
                  <a:pt x="3502343" y="31552"/>
                  <a:pt x="3509962" y="20122"/>
                  <a:pt x="3520440" y="12502"/>
                </a:cubicBezTo>
                <a:cubicBezTo>
                  <a:pt x="3529012" y="6787"/>
                  <a:pt x="3538537" y="3929"/>
                  <a:pt x="3548062" y="3929"/>
                </a:cubicBezTo>
                <a:cubicBezTo>
                  <a:pt x="3550920" y="3929"/>
                  <a:pt x="3554730" y="3929"/>
                  <a:pt x="3557587" y="4882"/>
                </a:cubicBezTo>
                <a:cubicBezTo>
                  <a:pt x="3570923" y="7739"/>
                  <a:pt x="3582353" y="15359"/>
                  <a:pt x="3589973" y="25837"/>
                </a:cubicBezTo>
                <a:cubicBezTo>
                  <a:pt x="3598545" y="37267"/>
                  <a:pt x="3601403" y="50602"/>
                  <a:pt x="3598545" y="63937"/>
                </a:cubicBez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0" y="5878286"/>
            <a:ext cx="12192000" cy="979714"/>
          </a:xfrm>
          <a:prstGeom prst="rect">
            <a:avLst/>
          </a:prstGeom>
          <a:solidFill>
            <a:srgbClr val="282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3" name="直接连接符 142"/>
          <p:cNvCxnSpPr/>
          <p:nvPr/>
        </p:nvCxnSpPr>
        <p:spPr>
          <a:xfrm>
            <a:off x="598448" y="6092283"/>
            <a:ext cx="1099510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Box 2"/>
          <p:cNvSpPr txBox="1"/>
          <p:nvPr/>
        </p:nvSpPr>
        <p:spPr>
          <a:xfrm>
            <a:off x="598170" y="1210310"/>
            <a:ext cx="653097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400">
                <a:solidFill>
                  <a:srgbClr val="FF0000"/>
                </a:solidFill>
                <a:latin typeface="+mj-ea"/>
                <a:cs typeface="+mj-ea"/>
                <a:sym typeface="+mn-ea"/>
              </a:rPr>
              <a:t>Data collection</a:t>
            </a:r>
            <a:endParaRPr lang="en-IN" altLang="en-US" sz="2400">
              <a:solidFill>
                <a:srgbClr val="FF0000"/>
              </a:solidFill>
              <a:latin typeface="+mj-ea"/>
              <a:cs typeface="+mj-ea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 sz="2400">
                <a:latin typeface="+mj-ea"/>
                <a:cs typeface="+mj-ea"/>
                <a:sym typeface="+mn-ea"/>
              </a:rPr>
              <a:t>kaggale</a:t>
            </a:r>
            <a:endParaRPr lang="en-IN" altLang="en-US" sz="2400">
              <a:latin typeface="+mj-ea"/>
              <a:cs typeface="+mj-ea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 sz="2400">
                <a:latin typeface="+mj-ea"/>
                <a:cs typeface="+mj-ea"/>
                <a:sym typeface="+mn-ea"/>
              </a:rPr>
              <a:t>Search employment performance dataset</a:t>
            </a:r>
            <a:endParaRPr lang="en-IN" altLang="en-US" sz="2400">
              <a:latin typeface="+mj-ea"/>
              <a:cs typeface="+mj-ea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 sz="2400">
                <a:latin typeface="+mj-ea"/>
                <a:cs typeface="+mj-ea"/>
                <a:sym typeface="+mn-ea"/>
              </a:rPr>
              <a:t>Then download Employmen data</a:t>
            </a:r>
            <a:endParaRPr lang="en-IN" altLang="en-US" sz="2400">
              <a:latin typeface="+mj-ea"/>
              <a:cs typeface="+mj-ea"/>
            </a:endParaRPr>
          </a:p>
          <a:p>
            <a:endParaRPr lang="en-IN" altLang="en-US" sz="2400">
              <a:latin typeface="+mj-ea"/>
              <a:cs typeface="+mj-ea"/>
            </a:endParaRPr>
          </a:p>
          <a:p>
            <a:r>
              <a:rPr lang="en-IN" altLang="en-US" sz="2400">
                <a:solidFill>
                  <a:srgbClr val="FF0000"/>
                </a:solidFill>
                <a:latin typeface="+mj-ea"/>
                <a:cs typeface="+mj-ea"/>
                <a:sym typeface="+mn-ea"/>
              </a:rPr>
              <a:t>Feature collection</a:t>
            </a:r>
            <a:endParaRPr lang="en-IN" altLang="en-US" sz="2400">
              <a:solidFill>
                <a:srgbClr val="FF0000"/>
              </a:solidFill>
              <a:latin typeface="+mj-ea"/>
              <a:cs typeface="+mj-ea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 sz="2400">
                <a:latin typeface="+mj-ea"/>
                <a:cs typeface="+mj-ea"/>
                <a:sym typeface="+mn-ea"/>
              </a:rPr>
              <a:t>Feature identify</a:t>
            </a:r>
            <a:endParaRPr lang="en-IN" altLang="en-US" sz="2400">
              <a:latin typeface="+mj-ea"/>
              <a:cs typeface="+mj-ea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altLang="en-IN" sz="2400">
                <a:latin typeface="+mj-ea"/>
                <a:cs typeface="+mj-ea"/>
                <a:sym typeface="+mn-ea"/>
              </a:rPr>
              <a:t>C</a:t>
            </a:r>
            <a:r>
              <a:rPr lang="en-IN" altLang="en-US" sz="2400">
                <a:latin typeface="+mj-ea"/>
                <a:cs typeface="+mj-ea"/>
                <a:sym typeface="+mn-ea"/>
              </a:rPr>
              <a:t>olour filled blank values</a:t>
            </a:r>
            <a:endParaRPr lang="en-IN" altLang="en-US" sz="2400">
              <a:latin typeface="+mj-ea"/>
              <a:cs typeface="+mj-ea"/>
            </a:endParaRPr>
          </a:p>
          <a:p>
            <a:endParaRPr lang="en-IN" altLang="en-US" sz="2400">
              <a:latin typeface="+mj-ea"/>
              <a:cs typeface="+mj-ea"/>
            </a:endParaRPr>
          </a:p>
          <a:p>
            <a:r>
              <a:rPr lang="en-IN" altLang="en-US" sz="2400">
                <a:solidFill>
                  <a:srgbClr val="FF0000"/>
                </a:solidFill>
                <a:latin typeface="+mj-ea"/>
                <a:cs typeface="+mj-ea"/>
                <a:sym typeface="+mn-ea"/>
              </a:rPr>
              <a:t>Data cleaning</a:t>
            </a:r>
            <a:endParaRPr lang="en-IN" altLang="en-US" sz="2400">
              <a:solidFill>
                <a:srgbClr val="FF0000"/>
              </a:solidFill>
              <a:latin typeface="+mj-ea"/>
              <a:cs typeface="+mj-ea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 sz="2400">
                <a:latin typeface="+mj-ea"/>
                <a:cs typeface="+mj-ea"/>
                <a:sym typeface="+mn-ea"/>
              </a:rPr>
              <a:t>Missing values identify</a:t>
            </a:r>
            <a:endParaRPr lang="en-IN" altLang="en-US" sz="2400">
              <a:latin typeface="+mj-ea"/>
              <a:cs typeface="+mj-ea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 sz="2400">
                <a:latin typeface="+mj-ea"/>
                <a:cs typeface="+mj-ea"/>
                <a:sym typeface="+mn-ea"/>
              </a:rPr>
              <a:t>Missing values filterout</a:t>
            </a:r>
            <a:endParaRPr lang="en-IN" altLang="en-US" sz="2400">
              <a:latin typeface="+mj-ea"/>
              <a:cs typeface="+mj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0" y="0"/>
            <a:ext cx="12192000" cy="979714"/>
          </a:xfrm>
          <a:prstGeom prst="rect">
            <a:avLst/>
          </a:prstGeom>
          <a:solidFill>
            <a:srgbClr val="4193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+mj-lt"/>
                <a:cs typeface="+mj-lt"/>
                <a:sym typeface="+mn-ea"/>
              </a:rPr>
              <a:t>MODELLING</a:t>
            </a:r>
            <a:endParaRPr lang="en-US" altLang="en-US" sz="4000" dirty="0" smtClean="0">
              <a:solidFill>
                <a:schemeClr val="bg1"/>
              </a:solidFill>
              <a:latin typeface="+mj-lt"/>
              <a:cs typeface="+mj-lt"/>
              <a:sym typeface="+mn-ea"/>
            </a:endParaRPr>
          </a:p>
        </p:txBody>
      </p:sp>
      <p:grpSp>
        <p:nvGrpSpPr>
          <p:cNvPr id="78" name="VCG41N1213923889"/>
          <p:cNvGrpSpPr/>
          <p:nvPr/>
        </p:nvGrpSpPr>
        <p:grpSpPr>
          <a:xfrm>
            <a:off x="-1" y="0"/>
            <a:ext cx="2105025" cy="1066128"/>
            <a:chOff x="-1" y="0"/>
            <a:chExt cx="2105025" cy="1066128"/>
          </a:xfrm>
        </p:grpSpPr>
        <p:sp>
          <p:nvSpPr>
            <p:cNvPr id="53" name="任意多边形: 形状 52"/>
            <p:cNvSpPr/>
            <p:nvPr/>
          </p:nvSpPr>
          <p:spPr>
            <a:xfrm flipH="1">
              <a:off x="442680" y="0"/>
              <a:ext cx="486975" cy="588106"/>
            </a:xfrm>
            <a:custGeom>
              <a:avLst/>
              <a:gdLst>
                <a:gd name="connsiteX0" fmla="*/ 1738313 w 1738312"/>
                <a:gd name="connsiteY0" fmla="*/ 816293 h 2099309"/>
                <a:gd name="connsiteX1" fmla="*/ 1444943 w 1738312"/>
                <a:gd name="connsiteY1" fmla="*/ 0 h 2099309"/>
                <a:gd name="connsiteX2" fmla="*/ 0 w 1738312"/>
                <a:gd name="connsiteY2" fmla="*/ 0 h 2099309"/>
                <a:gd name="connsiteX3" fmla="*/ 0 w 1738312"/>
                <a:gd name="connsiteY3" fmla="*/ 2099310 h 2099309"/>
                <a:gd name="connsiteX4" fmla="*/ 455295 w 1738312"/>
                <a:gd name="connsiteY4" fmla="*/ 2099310 h 2099309"/>
                <a:gd name="connsiteX5" fmla="*/ 1738313 w 1738312"/>
                <a:gd name="connsiteY5" fmla="*/ 816293 h 2099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38312" h="2099309">
                  <a:moveTo>
                    <a:pt x="1738313" y="816293"/>
                  </a:moveTo>
                  <a:cubicBezTo>
                    <a:pt x="1738313" y="506730"/>
                    <a:pt x="1627823" y="221933"/>
                    <a:pt x="1444943" y="0"/>
                  </a:cubicBezTo>
                  <a:lnTo>
                    <a:pt x="0" y="0"/>
                  </a:lnTo>
                  <a:lnTo>
                    <a:pt x="0" y="2099310"/>
                  </a:lnTo>
                  <a:lnTo>
                    <a:pt x="455295" y="2099310"/>
                  </a:lnTo>
                  <a:cubicBezTo>
                    <a:pt x="1162050" y="2099310"/>
                    <a:pt x="1738313" y="1523048"/>
                    <a:pt x="1738313" y="816293"/>
                  </a:cubicBezTo>
                  <a:close/>
                </a:path>
              </a:pathLst>
            </a:custGeom>
            <a:solidFill>
              <a:srgbClr val="E7F7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5" name="任意多边形: 形状 74"/>
            <p:cNvSpPr/>
            <p:nvPr/>
          </p:nvSpPr>
          <p:spPr>
            <a:xfrm flipH="1">
              <a:off x="266" y="637471"/>
              <a:ext cx="320203" cy="428657"/>
            </a:xfrm>
            <a:custGeom>
              <a:avLst/>
              <a:gdLst>
                <a:gd name="connsiteX0" fmla="*/ 191017 w 294249"/>
                <a:gd name="connsiteY0" fmla="*/ 0 h 393913"/>
                <a:gd name="connsiteX1" fmla="*/ 0 w 294249"/>
                <a:gd name="connsiteY1" fmla="*/ 213085 h 393913"/>
                <a:gd name="connsiteX2" fmla="*/ 73995 w 294249"/>
                <a:gd name="connsiteY2" fmla="*/ 316310 h 393913"/>
                <a:gd name="connsiteX3" fmla="*/ 111247 w 294249"/>
                <a:gd name="connsiteY3" fmla="*/ 393913 h 393913"/>
                <a:gd name="connsiteX4" fmla="*/ 294249 w 294249"/>
                <a:gd name="connsiteY4" fmla="*/ 393913 h 393913"/>
                <a:gd name="connsiteX5" fmla="*/ 294249 w 294249"/>
                <a:gd name="connsiteY5" fmla="*/ 69639 h 393913"/>
                <a:gd name="connsiteX6" fmla="*/ 191017 w 294249"/>
                <a:gd name="connsiteY6" fmla="*/ 0 h 393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4249" h="393913">
                  <a:moveTo>
                    <a:pt x="191017" y="0"/>
                  </a:moveTo>
                  <a:cubicBezTo>
                    <a:pt x="141730" y="82880"/>
                    <a:pt x="76750" y="155217"/>
                    <a:pt x="0" y="213085"/>
                  </a:cubicBezTo>
                  <a:cubicBezTo>
                    <a:pt x="27524" y="245208"/>
                    <a:pt x="52306" y="279736"/>
                    <a:pt x="73995" y="316310"/>
                  </a:cubicBezTo>
                  <a:lnTo>
                    <a:pt x="111247" y="393913"/>
                  </a:lnTo>
                  <a:lnTo>
                    <a:pt x="294249" y="393913"/>
                  </a:lnTo>
                  <a:lnTo>
                    <a:pt x="294249" y="69639"/>
                  </a:lnTo>
                  <a:cubicBezTo>
                    <a:pt x="257223" y="50268"/>
                    <a:pt x="222648" y="26728"/>
                    <a:pt x="191017" y="0"/>
                  </a:cubicBezTo>
                  <a:close/>
                </a:path>
              </a:pathLst>
            </a:custGeom>
            <a:solidFill>
              <a:srgbClr val="FCDEE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7" name="任意多边形: 形状 56"/>
            <p:cNvSpPr/>
            <p:nvPr/>
          </p:nvSpPr>
          <p:spPr>
            <a:xfrm flipH="1">
              <a:off x="112871" y="0"/>
              <a:ext cx="817051" cy="869083"/>
            </a:xfrm>
            <a:custGeom>
              <a:avLst/>
              <a:gdLst>
                <a:gd name="connsiteX0" fmla="*/ 2118360 w 2916555"/>
                <a:gd name="connsiteY0" fmla="*/ 561023 h 3102292"/>
                <a:gd name="connsiteX1" fmla="*/ 2188845 w 2916555"/>
                <a:gd name="connsiteY1" fmla="*/ 0 h 3102292"/>
                <a:gd name="connsiteX2" fmla="*/ 1444943 w 2916555"/>
                <a:gd name="connsiteY2" fmla="*/ 0 h 3102292"/>
                <a:gd name="connsiteX3" fmla="*/ 1738313 w 2916555"/>
                <a:gd name="connsiteY3" fmla="*/ 816293 h 3102292"/>
                <a:gd name="connsiteX4" fmla="*/ 455295 w 2916555"/>
                <a:gd name="connsiteY4" fmla="*/ 2099310 h 3102292"/>
                <a:gd name="connsiteX5" fmla="*/ 0 w 2916555"/>
                <a:gd name="connsiteY5" fmla="*/ 2099310 h 3102292"/>
                <a:gd name="connsiteX6" fmla="*/ 0 w 2916555"/>
                <a:gd name="connsiteY6" fmla="*/ 2099310 h 3102292"/>
                <a:gd name="connsiteX7" fmla="*/ 0 w 2916555"/>
                <a:gd name="connsiteY7" fmla="*/ 2099310 h 3102292"/>
                <a:gd name="connsiteX8" fmla="*/ 2175510 w 2916555"/>
                <a:gd name="connsiteY8" fmla="*/ 3102293 h 3102292"/>
                <a:gd name="connsiteX9" fmla="*/ 2916555 w 2916555"/>
                <a:gd name="connsiteY9" fmla="*/ 2275523 h 3102292"/>
                <a:gd name="connsiteX10" fmla="*/ 2118360 w 2916555"/>
                <a:gd name="connsiteY10" fmla="*/ 561023 h 3102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16555" h="3102292">
                  <a:moveTo>
                    <a:pt x="2118360" y="561023"/>
                  </a:moveTo>
                  <a:cubicBezTo>
                    <a:pt x="2118360" y="367665"/>
                    <a:pt x="2143125" y="179070"/>
                    <a:pt x="2188845" y="0"/>
                  </a:cubicBezTo>
                  <a:lnTo>
                    <a:pt x="1444943" y="0"/>
                  </a:lnTo>
                  <a:cubicBezTo>
                    <a:pt x="1627822" y="221933"/>
                    <a:pt x="1738313" y="506730"/>
                    <a:pt x="1738313" y="816293"/>
                  </a:cubicBezTo>
                  <a:cubicBezTo>
                    <a:pt x="1738313" y="1524000"/>
                    <a:pt x="1163002" y="2099310"/>
                    <a:pt x="455295" y="2099310"/>
                  </a:cubicBezTo>
                  <a:lnTo>
                    <a:pt x="0" y="2099310"/>
                  </a:lnTo>
                  <a:lnTo>
                    <a:pt x="0" y="2099310"/>
                  </a:lnTo>
                  <a:cubicBezTo>
                    <a:pt x="0" y="2099310"/>
                    <a:pt x="0" y="2099310"/>
                    <a:pt x="0" y="2099310"/>
                  </a:cubicBezTo>
                  <a:cubicBezTo>
                    <a:pt x="870585" y="2099310"/>
                    <a:pt x="1650682" y="2488883"/>
                    <a:pt x="2175510" y="3102293"/>
                  </a:cubicBezTo>
                  <a:cubicBezTo>
                    <a:pt x="2472690" y="2878455"/>
                    <a:pt x="2725102" y="2597468"/>
                    <a:pt x="2916555" y="2275523"/>
                  </a:cubicBezTo>
                  <a:cubicBezTo>
                    <a:pt x="2428875" y="1864995"/>
                    <a:pt x="2118360" y="1249680"/>
                    <a:pt x="2118360" y="561023"/>
                  </a:cubicBezTo>
                  <a:close/>
                </a:path>
              </a:pathLst>
            </a:custGeom>
            <a:solidFill>
              <a:srgbClr val="FE4C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0" name="任意多边形: 形状 59"/>
            <p:cNvSpPr/>
            <p:nvPr/>
          </p:nvSpPr>
          <p:spPr>
            <a:xfrm flipH="1">
              <a:off x="-1" y="0"/>
              <a:ext cx="112337" cy="713518"/>
            </a:xfrm>
            <a:custGeom>
              <a:avLst/>
              <a:gdLst>
                <a:gd name="connsiteX0" fmla="*/ 281940 w 401002"/>
                <a:gd name="connsiteY0" fmla="*/ 0 h 2546984"/>
                <a:gd name="connsiteX1" fmla="*/ 401003 w 401002"/>
                <a:gd name="connsiteY1" fmla="*/ 816293 h 2546984"/>
                <a:gd name="connsiteX2" fmla="*/ 0 w 401002"/>
                <a:gd name="connsiteY2" fmla="*/ 2276475 h 2546984"/>
                <a:gd name="connsiteX3" fmla="*/ 401003 w 401002"/>
                <a:gd name="connsiteY3" fmla="*/ 2546985 h 2546984"/>
                <a:gd name="connsiteX4" fmla="*/ 401003 w 401002"/>
                <a:gd name="connsiteY4" fmla="*/ 0 h 2546984"/>
                <a:gd name="connsiteX5" fmla="*/ 281940 w 401002"/>
                <a:gd name="connsiteY5" fmla="*/ 0 h 2546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1002" h="2546984">
                  <a:moveTo>
                    <a:pt x="281940" y="0"/>
                  </a:moveTo>
                  <a:cubicBezTo>
                    <a:pt x="359093" y="259080"/>
                    <a:pt x="401003" y="532448"/>
                    <a:pt x="401003" y="816293"/>
                  </a:cubicBezTo>
                  <a:cubicBezTo>
                    <a:pt x="401003" y="1349693"/>
                    <a:pt x="254318" y="1848803"/>
                    <a:pt x="0" y="2276475"/>
                  </a:cubicBezTo>
                  <a:cubicBezTo>
                    <a:pt x="122873" y="2380298"/>
                    <a:pt x="258128" y="2470785"/>
                    <a:pt x="401003" y="2546985"/>
                  </a:cubicBezTo>
                  <a:lnTo>
                    <a:pt x="401003" y="0"/>
                  </a:lnTo>
                  <a:lnTo>
                    <a:pt x="281940" y="0"/>
                  </a:lnTo>
                  <a:close/>
                </a:path>
              </a:pathLst>
            </a:custGeom>
            <a:solidFill>
              <a:srgbClr val="E7F7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1" name="任意多边形: 形状 60"/>
            <p:cNvSpPr/>
            <p:nvPr/>
          </p:nvSpPr>
          <p:spPr>
            <a:xfrm flipH="1">
              <a:off x="266" y="0"/>
              <a:ext cx="336213" cy="637737"/>
            </a:xfrm>
            <a:custGeom>
              <a:avLst/>
              <a:gdLst>
                <a:gd name="connsiteX0" fmla="*/ 0 w 1200150"/>
                <a:gd name="connsiteY0" fmla="*/ 561023 h 2276475"/>
                <a:gd name="connsiteX1" fmla="*/ 799148 w 1200150"/>
                <a:gd name="connsiteY1" fmla="*/ 2276475 h 2276475"/>
                <a:gd name="connsiteX2" fmla="*/ 1200150 w 1200150"/>
                <a:gd name="connsiteY2" fmla="*/ 816293 h 2276475"/>
                <a:gd name="connsiteX3" fmla="*/ 1081088 w 1200150"/>
                <a:gd name="connsiteY3" fmla="*/ 0 h 2276475"/>
                <a:gd name="connsiteX4" fmla="*/ 70485 w 1200150"/>
                <a:gd name="connsiteY4" fmla="*/ 0 h 2276475"/>
                <a:gd name="connsiteX5" fmla="*/ 0 w 1200150"/>
                <a:gd name="connsiteY5" fmla="*/ 561023 h 2276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0150" h="2276475">
                  <a:moveTo>
                    <a:pt x="0" y="561023"/>
                  </a:moveTo>
                  <a:cubicBezTo>
                    <a:pt x="0" y="1249680"/>
                    <a:pt x="310515" y="1864995"/>
                    <a:pt x="799148" y="2276475"/>
                  </a:cubicBezTo>
                  <a:cubicBezTo>
                    <a:pt x="1054418" y="1848803"/>
                    <a:pt x="1200150" y="1348740"/>
                    <a:pt x="1200150" y="816293"/>
                  </a:cubicBezTo>
                  <a:cubicBezTo>
                    <a:pt x="1200150" y="532448"/>
                    <a:pt x="1158240" y="259080"/>
                    <a:pt x="1081088" y="0"/>
                  </a:cubicBezTo>
                  <a:lnTo>
                    <a:pt x="70485" y="0"/>
                  </a:lnTo>
                  <a:cubicBezTo>
                    <a:pt x="24765" y="179070"/>
                    <a:pt x="0" y="366713"/>
                    <a:pt x="0" y="561023"/>
                  </a:cubicBezTo>
                  <a:close/>
                </a:path>
              </a:pathLst>
            </a:custGeom>
            <a:solidFill>
              <a:srgbClr val="99DF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3" name="任意多边形: 形状 72"/>
            <p:cNvSpPr/>
            <p:nvPr/>
          </p:nvSpPr>
          <p:spPr>
            <a:xfrm flipH="1">
              <a:off x="199422" y="869351"/>
              <a:ext cx="730501" cy="196776"/>
            </a:xfrm>
            <a:custGeom>
              <a:avLst/>
              <a:gdLst>
                <a:gd name="connsiteX0" fmla="*/ 560055 w 671291"/>
                <a:gd name="connsiteY0" fmla="*/ 0 h 180827"/>
                <a:gd name="connsiteX1" fmla="*/ 117209 w 671291"/>
                <a:gd name="connsiteY1" fmla="*/ 148351 h 180827"/>
                <a:gd name="connsiteX2" fmla="*/ 0 w 671291"/>
                <a:gd name="connsiteY2" fmla="*/ 148351 h 180827"/>
                <a:gd name="connsiteX3" fmla="*/ 0 w 671291"/>
                <a:gd name="connsiteY3" fmla="*/ 180827 h 180827"/>
                <a:gd name="connsiteX4" fmla="*/ 671291 w 671291"/>
                <a:gd name="connsiteY4" fmla="*/ 180827 h 180827"/>
                <a:gd name="connsiteX5" fmla="*/ 634050 w 671291"/>
                <a:gd name="connsiteY5" fmla="*/ 103229 h 180827"/>
                <a:gd name="connsiteX6" fmla="*/ 560055 w 671291"/>
                <a:gd name="connsiteY6" fmla="*/ 0 h 180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1291" h="180827">
                  <a:moveTo>
                    <a:pt x="560055" y="0"/>
                  </a:moveTo>
                  <a:cubicBezTo>
                    <a:pt x="436715" y="92934"/>
                    <a:pt x="283215" y="148351"/>
                    <a:pt x="117209" y="148351"/>
                  </a:cubicBezTo>
                  <a:lnTo>
                    <a:pt x="0" y="148351"/>
                  </a:lnTo>
                  <a:lnTo>
                    <a:pt x="0" y="180827"/>
                  </a:lnTo>
                  <a:lnTo>
                    <a:pt x="671291" y="180827"/>
                  </a:lnTo>
                  <a:lnTo>
                    <a:pt x="634050" y="103229"/>
                  </a:lnTo>
                  <a:cubicBezTo>
                    <a:pt x="612360" y="66651"/>
                    <a:pt x="587579" y="32122"/>
                    <a:pt x="560055" y="0"/>
                  </a:cubicBezTo>
                  <a:close/>
                </a:path>
              </a:pathLst>
            </a:custGeom>
            <a:solidFill>
              <a:srgbClr val="4193A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3" name="任意多边形: 形状 62"/>
            <p:cNvSpPr/>
            <p:nvPr/>
          </p:nvSpPr>
          <p:spPr>
            <a:xfrm flipH="1">
              <a:off x="320202" y="588106"/>
              <a:ext cx="609452" cy="442413"/>
            </a:xfrm>
            <a:custGeom>
              <a:avLst/>
              <a:gdLst>
                <a:gd name="connsiteX0" fmla="*/ 0 w 2175510"/>
                <a:gd name="connsiteY0" fmla="*/ 0 h 1579245"/>
                <a:gd name="connsiteX1" fmla="*/ 0 w 2175510"/>
                <a:gd name="connsiteY1" fmla="*/ 0 h 1579245"/>
                <a:gd name="connsiteX2" fmla="*/ 0 w 2175510"/>
                <a:gd name="connsiteY2" fmla="*/ 1579245 h 1579245"/>
                <a:gd name="connsiteX3" fmla="*/ 455295 w 2175510"/>
                <a:gd name="connsiteY3" fmla="*/ 1579245 h 1579245"/>
                <a:gd name="connsiteX4" fmla="*/ 2175510 w 2175510"/>
                <a:gd name="connsiteY4" fmla="*/ 1002983 h 1579245"/>
                <a:gd name="connsiteX5" fmla="*/ 0 w 2175510"/>
                <a:gd name="connsiteY5" fmla="*/ 0 h 157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75510" h="157924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1579245"/>
                  </a:lnTo>
                  <a:lnTo>
                    <a:pt x="455295" y="1579245"/>
                  </a:lnTo>
                  <a:cubicBezTo>
                    <a:pt x="1100138" y="1579245"/>
                    <a:pt x="1696403" y="1364933"/>
                    <a:pt x="2175510" y="1002983"/>
                  </a:cubicBezTo>
                  <a:cubicBezTo>
                    <a:pt x="1650682" y="389572"/>
                    <a:pt x="870585" y="0"/>
                    <a:pt x="0" y="0"/>
                  </a:cubicBezTo>
                  <a:close/>
                </a:path>
              </a:pathLst>
            </a:custGeom>
            <a:solidFill>
              <a:srgbClr val="FCDEE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9" name="任意多边形: 形状 68"/>
            <p:cNvSpPr/>
            <p:nvPr/>
          </p:nvSpPr>
          <p:spPr>
            <a:xfrm flipH="1">
              <a:off x="929654" y="1"/>
              <a:ext cx="1175370" cy="1066126"/>
            </a:xfrm>
            <a:custGeom>
              <a:avLst/>
              <a:gdLst>
                <a:gd name="connsiteX0" fmla="*/ 1080102 w 1080102"/>
                <a:gd name="connsiteY0" fmla="*/ 0 h 979713"/>
                <a:gd name="connsiteX1" fmla="*/ 869048 w 1080102"/>
                <a:gd name="connsiteY1" fmla="*/ 0 h 979713"/>
                <a:gd name="connsiteX2" fmla="*/ 0 w 1080102"/>
                <a:gd name="connsiteY2" fmla="*/ 979713 h 979713"/>
                <a:gd name="connsiteX3" fmla="*/ 411242 w 1080102"/>
                <a:gd name="connsiteY3" fmla="*/ 979713 h 979713"/>
                <a:gd name="connsiteX4" fmla="*/ 431252 w 1080102"/>
                <a:gd name="connsiteY4" fmla="*/ 928417 h 979713"/>
                <a:gd name="connsiteX5" fmla="*/ 663494 w 1080102"/>
                <a:gd name="connsiteY5" fmla="*/ 669417 h 979713"/>
                <a:gd name="connsiteX6" fmla="*/ 1079857 w 1080102"/>
                <a:gd name="connsiteY6" fmla="*/ 540438 h 979713"/>
                <a:gd name="connsiteX7" fmla="*/ 1080102 w 1080102"/>
                <a:gd name="connsiteY7" fmla="*/ 0 h 979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80102" h="979713">
                  <a:moveTo>
                    <a:pt x="1080102" y="0"/>
                  </a:moveTo>
                  <a:lnTo>
                    <a:pt x="869048" y="0"/>
                  </a:lnTo>
                  <a:lnTo>
                    <a:pt x="0" y="979713"/>
                  </a:lnTo>
                  <a:lnTo>
                    <a:pt x="411242" y="979713"/>
                  </a:lnTo>
                  <a:lnTo>
                    <a:pt x="431252" y="928417"/>
                  </a:lnTo>
                  <a:cubicBezTo>
                    <a:pt x="487067" y="824695"/>
                    <a:pt x="567005" y="735868"/>
                    <a:pt x="663494" y="669417"/>
                  </a:cubicBezTo>
                  <a:cubicBezTo>
                    <a:pt x="781929" y="588008"/>
                    <a:pt x="925376" y="540438"/>
                    <a:pt x="1079857" y="540438"/>
                  </a:cubicBezTo>
                  <a:cubicBezTo>
                    <a:pt x="1079938" y="360292"/>
                    <a:pt x="1080020" y="180146"/>
                    <a:pt x="1080102" y="0"/>
                  </a:cubicBezTo>
                  <a:close/>
                </a:path>
              </a:pathLst>
            </a:custGeom>
            <a:solidFill>
              <a:srgbClr val="FE4C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1" name="任意多边形: 形状 70"/>
            <p:cNvSpPr/>
            <p:nvPr/>
          </p:nvSpPr>
          <p:spPr>
            <a:xfrm flipH="1">
              <a:off x="929655" y="728461"/>
              <a:ext cx="728009" cy="337666"/>
            </a:xfrm>
            <a:custGeom>
              <a:avLst/>
              <a:gdLst>
                <a:gd name="connsiteX0" fmla="*/ 252393 w 669001"/>
                <a:gd name="connsiteY0" fmla="*/ 0 h 310297"/>
                <a:gd name="connsiteX1" fmla="*/ 20058 w 669001"/>
                <a:gd name="connsiteY1" fmla="*/ 258817 h 310297"/>
                <a:gd name="connsiteX2" fmla="*/ 0 w 669001"/>
                <a:gd name="connsiteY2" fmla="*/ 310297 h 310297"/>
                <a:gd name="connsiteX3" fmla="*/ 669001 w 669001"/>
                <a:gd name="connsiteY3" fmla="*/ 310297 h 310297"/>
                <a:gd name="connsiteX4" fmla="*/ 669001 w 669001"/>
                <a:gd name="connsiteY4" fmla="*/ 277575 h 310297"/>
                <a:gd name="connsiteX5" fmla="*/ 252393 w 669001"/>
                <a:gd name="connsiteY5" fmla="*/ 277575 h 310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001" h="310297">
                  <a:moveTo>
                    <a:pt x="252393" y="0"/>
                  </a:moveTo>
                  <a:cubicBezTo>
                    <a:pt x="155781" y="66329"/>
                    <a:pt x="75843" y="155094"/>
                    <a:pt x="20058" y="258817"/>
                  </a:cubicBezTo>
                  <a:lnTo>
                    <a:pt x="0" y="310297"/>
                  </a:lnTo>
                  <a:lnTo>
                    <a:pt x="669001" y="310297"/>
                  </a:lnTo>
                  <a:lnTo>
                    <a:pt x="669001" y="277575"/>
                  </a:lnTo>
                  <a:lnTo>
                    <a:pt x="252393" y="277575"/>
                  </a:lnTo>
                  <a:close/>
                </a:path>
              </a:pathLst>
            </a:custGeom>
            <a:solidFill>
              <a:srgbClr val="282E4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6" name="任意多边形: 形状 65"/>
            <p:cNvSpPr/>
            <p:nvPr/>
          </p:nvSpPr>
          <p:spPr>
            <a:xfrm flipH="1">
              <a:off x="929922" y="588106"/>
              <a:ext cx="453087" cy="442413"/>
            </a:xfrm>
            <a:custGeom>
              <a:avLst/>
              <a:gdLst>
                <a:gd name="connsiteX0" fmla="*/ 0 w 1617345"/>
                <a:gd name="connsiteY0" fmla="*/ 501015 h 1579245"/>
                <a:gd name="connsiteX1" fmla="*/ 0 w 1617345"/>
                <a:gd name="connsiteY1" fmla="*/ 1579245 h 1579245"/>
                <a:gd name="connsiteX2" fmla="*/ 1617345 w 1617345"/>
                <a:gd name="connsiteY2" fmla="*/ 1579245 h 1579245"/>
                <a:gd name="connsiteX3" fmla="*/ 1617345 w 1617345"/>
                <a:gd name="connsiteY3" fmla="*/ 0 h 1579245"/>
                <a:gd name="connsiteX4" fmla="*/ 0 w 1617345"/>
                <a:gd name="connsiteY4" fmla="*/ 501015 h 157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7345" h="1579245">
                  <a:moveTo>
                    <a:pt x="0" y="501015"/>
                  </a:moveTo>
                  <a:lnTo>
                    <a:pt x="0" y="1579245"/>
                  </a:lnTo>
                  <a:lnTo>
                    <a:pt x="1617345" y="1579245"/>
                  </a:lnTo>
                  <a:lnTo>
                    <a:pt x="1617345" y="0"/>
                  </a:lnTo>
                  <a:cubicBezTo>
                    <a:pt x="1017270" y="0"/>
                    <a:pt x="460058" y="185738"/>
                    <a:pt x="0" y="501015"/>
                  </a:cubicBezTo>
                  <a:close/>
                </a:path>
              </a:pathLst>
            </a:custGeom>
            <a:solidFill>
              <a:srgbClr val="4B3A7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77" name="矩形: 圆角 76"/>
          <p:cNvSpPr/>
          <p:nvPr/>
        </p:nvSpPr>
        <p:spPr>
          <a:xfrm>
            <a:off x="0" y="971549"/>
            <a:ext cx="12192000" cy="52863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任意多边形: 形状 33"/>
          <p:cNvSpPr/>
          <p:nvPr/>
        </p:nvSpPr>
        <p:spPr>
          <a:xfrm>
            <a:off x="8873490" y="965609"/>
            <a:ext cx="1738312" cy="2099309"/>
          </a:xfrm>
          <a:custGeom>
            <a:avLst/>
            <a:gdLst>
              <a:gd name="connsiteX0" fmla="*/ 1738313 w 1738312"/>
              <a:gd name="connsiteY0" fmla="*/ 816293 h 2099309"/>
              <a:gd name="connsiteX1" fmla="*/ 1444943 w 1738312"/>
              <a:gd name="connsiteY1" fmla="*/ 0 h 2099309"/>
              <a:gd name="connsiteX2" fmla="*/ 0 w 1738312"/>
              <a:gd name="connsiteY2" fmla="*/ 0 h 2099309"/>
              <a:gd name="connsiteX3" fmla="*/ 0 w 1738312"/>
              <a:gd name="connsiteY3" fmla="*/ 2099310 h 2099309"/>
              <a:gd name="connsiteX4" fmla="*/ 455295 w 1738312"/>
              <a:gd name="connsiteY4" fmla="*/ 2099310 h 2099309"/>
              <a:gd name="connsiteX5" fmla="*/ 1738313 w 1738312"/>
              <a:gd name="connsiteY5" fmla="*/ 816293 h 2099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8312" h="2099309">
                <a:moveTo>
                  <a:pt x="1738313" y="816293"/>
                </a:moveTo>
                <a:cubicBezTo>
                  <a:pt x="1738313" y="506730"/>
                  <a:pt x="1627823" y="221933"/>
                  <a:pt x="1444943" y="0"/>
                </a:cubicBezTo>
                <a:lnTo>
                  <a:pt x="0" y="0"/>
                </a:lnTo>
                <a:lnTo>
                  <a:pt x="0" y="2099310"/>
                </a:lnTo>
                <a:lnTo>
                  <a:pt x="455295" y="2099310"/>
                </a:lnTo>
                <a:cubicBezTo>
                  <a:pt x="1162050" y="2099310"/>
                  <a:pt x="1738313" y="1523048"/>
                  <a:pt x="1738313" y="816293"/>
                </a:cubicBezTo>
                <a:close/>
              </a:path>
            </a:pathLst>
          </a:custGeom>
          <a:solidFill>
            <a:srgbClr val="E7F7F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5" name="任意多边形: 形状 34"/>
          <p:cNvSpPr/>
          <p:nvPr/>
        </p:nvSpPr>
        <p:spPr>
          <a:xfrm>
            <a:off x="11048048" y="3241131"/>
            <a:ext cx="1143000" cy="2686050"/>
          </a:xfrm>
          <a:custGeom>
            <a:avLst/>
            <a:gdLst>
              <a:gd name="connsiteX0" fmla="*/ 0 w 1143000"/>
              <a:gd name="connsiteY0" fmla="*/ 827722 h 2686050"/>
              <a:gd name="connsiteX1" fmla="*/ 684848 w 1143000"/>
              <a:gd name="connsiteY1" fmla="*/ 2684145 h 2686050"/>
              <a:gd name="connsiteX2" fmla="*/ 684848 w 1143000"/>
              <a:gd name="connsiteY2" fmla="*/ 2686050 h 2686050"/>
              <a:gd name="connsiteX3" fmla="*/ 1143000 w 1143000"/>
              <a:gd name="connsiteY3" fmla="*/ 2686050 h 2686050"/>
              <a:gd name="connsiteX4" fmla="*/ 1143000 w 1143000"/>
              <a:gd name="connsiteY4" fmla="*/ 270510 h 2686050"/>
              <a:gd name="connsiteX5" fmla="*/ 741998 w 1143000"/>
              <a:gd name="connsiteY5" fmla="*/ 0 h 2686050"/>
              <a:gd name="connsiteX6" fmla="*/ 0 w 1143000"/>
              <a:gd name="connsiteY6" fmla="*/ 827722 h 2686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43000" h="2686050">
                <a:moveTo>
                  <a:pt x="0" y="827722"/>
                </a:moveTo>
                <a:cubicBezTo>
                  <a:pt x="427673" y="1326833"/>
                  <a:pt x="684848" y="1975485"/>
                  <a:pt x="684848" y="2684145"/>
                </a:cubicBezTo>
                <a:cubicBezTo>
                  <a:pt x="684848" y="2685098"/>
                  <a:pt x="684848" y="2685098"/>
                  <a:pt x="684848" y="2686050"/>
                </a:cubicBezTo>
                <a:lnTo>
                  <a:pt x="1143000" y="2686050"/>
                </a:lnTo>
                <a:lnTo>
                  <a:pt x="1143000" y="270510"/>
                </a:lnTo>
                <a:cubicBezTo>
                  <a:pt x="999173" y="195263"/>
                  <a:pt x="864870" y="103823"/>
                  <a:pt x="741998" y="0"/>
                </a:cubicBezTo>
                <a:cubicBezTo>
                  <a:pt x="550545" y="321945"/>
                  <a:pt x="298133" y="602933"/>
                  <a:pt x="0" y="827722"/>
                </a:cubicBezTo>
                <a:close/>
              </a:path>
            </a:pathLst>
          </a:custGeom>
          <a:solidFill>
            <a:srgbClr val="FCDEE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6" name="任意多边形: 形状 35"/>
          <p:cNvSpPr/>
          <p:nvPr/>
        </p:nvSpPr>
        <p:spPr>
          <a:xfrm>
            <a:off x="8872538" y="965609"/>
            <a:ext cx="2916555" cy="3102292"/>
          </a:xfrm>
          <a:custGeom>
            <a:avLst/>
            <a:gdLst>
              <a:gd name="connsiteX0" fmla="*/ 2118360 w 2916555"/>
              <a:gd name="connsiteY0" fmla="*/ 561023 h 3102292"/>
              <a:gd name="connsiteX1" fmla="*/ 2188845 w 2916555"/>
              <a:gd name="connsiteY1" fmla="*/ 0 h 3102292"/>
              <a:gd name="connsiteX2" fmla="*/ 1444943 w 2916555"/>
              <a:gd name="connsiteY2" fmla="*/ 0 h 3102292"/>
              <a:gd name="connsiteX3" fmla="*/ 1738313 w 2916555"/>
              <a:gd name="connsiteY3" fmla="*/ 816293 h 3102292"/>
              <a:gd name="connsiteX4" fmla="*/ 455295 w 2916555"/>
              <a:gd name="connsiteY4" fmla="*/ 2099310 h 3102292"/>
              <a:gd name="connsiteX5" fmla="*/ 0 w 2916555"/>
              <a:gd name="connsiteY5" fmla="*/ 2099310 h 3102292"/>
              <a:gd name="connsiteX6" fmla="*/ 0 w 2916555"/>
              <a:gd name="connsiteY6" fmla="*/ 2099310 h 3102292"/>
              <a:gd name="connsiteX7" fmla="*/ 0 w 2916555"/>
              <a:gd name="connsiteY7" fmla="*/ 2099310 h 3102292"/>
              <a:gd name="connsiteX8" fmla="*/ 2175510 w 2916555"/>
              <a:gd name="connsiteY8" fmla="*/ 3102293 h 3102292"/>
              <a:gd name="connsiteX9" fmla="*/ 2916555 w 2916555"/>
              <a:gd name="connsiteY9" fmla="*/ 2275523 h 3102292"/>
              <a:gd name="connsiteX10" fmla="*/ 2118360 w 2916555"/>
              <a:gd name="connsiteY10" fmla="*/ 561023 h 3102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16555" h="3102292">
                <a:moveTo>
                  <a:pt x="2118360" y="561023"/>
                </a:moveTo>
                <a:cubicBezTo>
                  <a:pt x="2118360" y="367665"/>
                  <a:pt x="2143125" y="179070"/>
                  <a:pt x="2188845" y="0"/>
                </a:cubicBezTo>
                <a:lnTo>
                  <a:pt x="1444943" y="0"/>
                </a:lnTo>
                <a:cubicBezTo>
                  <a:pt x="1627822" y="221933"/>
                  <a:pt x="1738313" y="506730"/>
                  <a:pt x="1738313" y="816293"/>
                </a:cubicBezTo>
                <a:cubicBezTo>
                  <a:pt x="1738313" y="1524000"/>
                  <a:pt x="1163002" y="2099310"/>
                  <a:pt x="455295" y="2099310"/>
                </a:cubicBezTo>
                <a:lnTo>
                  <a:pt x="0" y="2099310"/>
                </a:lnTo>
                <a:lnTo>
                  <a:pt x="0" y="2099310"/>
                </a:lnTo>
                <a:cubicBezTo>
                  <a:pt x="0" y="2099310"/>
                  <a:pt x="0" y="2099310"/>
                  <a:pt x="0" y="2099310"/>
                </a:cubicBezTo>
                <a:cubicBezTo>
                  <a:pt x="870585" y="2099310"/>
                  <a:pt x="1650682" y="2488883"/>
                  <a:pt x="2175510" y="3102293"/>
                </a:cubicBezTo>
                <a:cubicBezTo>
                  <a:pt x="2472690" y="2878455"/>
                  <a:pt x="2725102" y="2597468"/>
                  <a:pt x="2916555" y="2275523"/>
                </a:cubicBezTo>
                <a:cubicBezTo>
                  <a:pt x="2428875" y="1864995"/>
                  <a:pt x="2118360" y="1249680"/>
                  <a:pt x="2118360" y="561023"/>
                </a:cubicBezTo>
                <a:close/>
              </a:path>
            </a:pathLst>
          </a:custGeom>
          <a:solidFill>
            <a:srgbClr val="FE4C4C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7" name="任意多边形: 形状 36"/>
          <p:cNvSpPr/>
          <p:nvPr/>
        </p:nvSpPr>
        <p:spPr>
          <a:xfrm>
            <a:off x="11790998" y="965609"/>
            <a:ext cx="401002" cy="2546984"/>
          </a:xfrm>
          <a:custGeom>
            <a:avLst/>
            <a:gdLst>
              <a:gd name="connsiteX0" fmla="*/ 281940 w 401002"/>
              <a:gd name="connsiteY0" fmla="*/ 0 h 2546984"/>
              <a:gd name="connsiteX1" fmla="*/ 401003 w 401002"/>
              <a:gd name="connsiteY1" fmla="*/ 816293 h 2546984"/>
              <a:gd name="connsiteX2" fmla="*/ 0 w 401002"/>
              <a:gd name="connsiteY2" fmla="*/ 2276475 h 2546984"/>
              <a:gd name="connsiteX3" fmla="*/ 401003 w 401002"/>
              <a:gd name="connsiteY3" fmla="*/ 2546985 h 2546984"/>
              <a:gd name="connsiteX4" fmla="*/ 401003 w 401002"/>
              <a:gd name="connsiteY4" fmla="*/ 0 h 2546984"/>
              <a:gd name="connsiteX5" fmla="*/ 281940 w 401002"/>
              <a:gd name="connsiteY5" fmla="*/ 0 h 2546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1002" h="2546984">
                <a:moveTo>
                  <a:pt x="281940" y="0"/>
                </a:moveTo>
                <a:cubicBezTo>
                  <a:pt x="359093" y="259080"/>
                  <a:pt x="401003" y="532448"/>
                  <a:pt x="401003" y="816293"/>
                </a:cubicBezTo>
                <a:cubicBezTo>
                  <a:pt x="401003" y="1349693"/>
                  <a:pt x="254318" y="1848803"/>
                  <a:pt x="0" y="2276475"/>
                </a:cubicBezTo>
                <a:cubicBezTo>
                  <a:pt x="122873" y="2380298"/>
                  <a:pt x="258128" y="2470785"/>
                  <a:pt x="401003" y="2546985"/>
                </a:cubicBezTo>
                <a:lnTo>
                  <a:pt x="401003" y="0"/>
                </a:lnTo>
                <a:lnTo>
                  <a:pt x="281940" y="0"/>
                </a:lnTo>
                <a:close/>
              </a:path>
            </a:pathLst>
          </a:custGeom>
          <a:solidFill>
            <a:srgbClr val="E7F7F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8" name="任意多边形: 形状 37"/>
          <p:cNvSpPr/>
          <p:nvPr/>
        </p:nvSpPr>
        <p:spPr>
          <a:xfrm>
            <a:off x="10990898" y="965608"/>
            <a:ext cx="1200150" cy="2276475"/>
          </a:xfrm>
          <a:custGeom>
            <a:avLst/>
            <a:gdLst>
              <a:gd name="connsiteX0" fmla="*/ 0 w 1200150"/>
              <a:gd name="connsiteY0" fmla="*/ 561023 h 2276475"/>
              <a:gd name="connsiteX1" fmla="*/ 799148 w 1200150"/>
              <a:gd name="connsiteY1" fmla="*/ 2276475 h 2276475"/>
              <a:gd name="connsiteX2" fmla="*/ 1200150 w 1200150"/>
              <a:gd name="connsiteY2" fmla="*/ 816293 h 2276475"/>
              <a:gd name="connsiteX3" fmla="*/ 1081088 w 1200150"/>
              <a:gd name="connsiteY3" fmla="*/ 0 h 2276475"/>
              <a:gd name="connsiteX4" fmla="*/ 70485 w 1200150"/>
              <a:gd name="connsiteY4" fmla="*/ 0 h 2276475"/>
              <a:gd name="connsiteX5" fmla="*/ 0 w 1200150"/>
              <a:gd name="connsiteY5" fmla="*/ 561023 h 2276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00150" h="2276475">
                <a:moveTo>
                  <a:pt x="0" y="561023"/>
                </a:moveTo>
                <a:cubicBezTo>
                  <a:pt x="0" y="1249680"/>
                  <a:pt x="310515" y="1864995"/>
                  <a:pt x="799148" y="2276475"/>
                </a:cubicBezTo>
                <a:cubicBezTo>
                  <a:pt x="1054418" y="1848803"/>
                  <a:pt x="1200150" y="1348740"/>
                  <a:pt x="1200150" y="816293"/>
                </a:cubicBezTo>
                <a:cubicBezTo>
                  <a:pt x="1200150" y="532448"/>
                  <a:pt x="1158240" y="259080"/>
                  <a:pt x="1081088" y="0"/>
                </a:cubicBezTo>
                <a:lnTo>
                  <a:pt x="70485" y="0"/>
                </a:lnTo>
                <a:cubicBezTo>
                  <a:pt x="24765" y="179070"/>
                  <a:pt x="0" y="366713"/>
                  <a:pt x="0" y="561023"/>
                </a:cubicBezTo>
                <a:close/>
              </a:path>
            </a:pathLst>
          </a:custGeom>
          <a:solidFill>
            <a:srgbClr val="99DFE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9" name="任意多边形: 形状 38"/>
          <p:cNvSpPr/>
          <p:nvPr/>
        </p:nvSpPr>
        <p:spPr>
          <a:xfrm>
            <a:off x="6012180" y="4068853"/>
            <a:ext cx="5720715" cy="1859280"/>
          </a:xfrm>
          <a:custGeom>
            <a:avLst/>
            <a:gdLst>
              <a:gd name="connsiteX0" fmla="*/ 5035868 w 5720715"/>
              <a:gd name="connsiteY0" fmla="*/ 0 h 1859280"/>
              <a:gd name="connsiteX1" fmla="*/ 3315653 w 5720715"/>
              <a:gd name="connsiteY1" fmla="*/ 576263 h 1859280"/>
              <a:gd name="connsiteX2" fmla="*/ 2860358 w 5720715"/>
              <a:gd name="connsiteY2" fmla="*/ 576263 h 1859280"/>
              <a:gd name="connsiteX3" fmla="*/ 2860358 w 5720715"/>
              <a:gd name="connsiteY3" fmla="*/ 1857375 h 1859280"/>
              <a:gd name="connsiteX4" fmla="*/ 0 w 5720715"/>
              <a:gd name="connsiteY4" fmla="*/ 1857375 h 1859280"/>
              <a:gd name="connsiteX5" fmla="*/ 0 w 5720715"/>
              <a:gd name="connsiteY5" fmla="*/ 1857375 h 1859280"/>
              <a:gd name="connsiteX6" fmla="*/ 0 w 5720715"/>
              <a:gd name="connsiteY6" fmla="*/ 1859280 h 1859280"/>
              <a:gd name="connsiteX7" fmla="*/ 5720715 w 5720715"/>
              <a:gd name="connsiteY7" fmla="*/ 1859280 h 1859280"/>
              <a:gd name="connsiteX8" fmla="*/ 5720715 w 5720715"/>
              <a:gd name="connsiteY8" fmla="*/ 1857375 h 1859280"/>
              <a:gd name="connsiteX9" fmla="*/ 5035868 w 5720715"/>
              <a:gd name="connsiteY9" fmla="*/ 0 h 1859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720715" h="1859280">
                <a:moveTo>
                  <a:pt x="5035868" y="0"/>
                </a:moveTo>
                <a:cubicBezTo>
                  <a:pt x="4556760" y="360998"/>
                  <a:pt x="3960495" y="576263"/>
                  <a:pt x="3315653" y="576263"/>
                </a:cubicBezTo>
                <a:lnTo>
                  <a:pt x="2860358" y="576263"/>
                </a:lnTo>
                <a:lnTo>
                  <a:pt x="2860358" y="1857375"/>
                </a:lnTo>
                <a:lnTo>
                  <a:pt x="0" y="1857375"/>
                </a:lnTo>
                <a:cubicBezTo>
                  <a:pt x="0" y="1857375"/>
                  <a:pt x="0" y="1857375"/>
                  <a:pt x="0" y="1857375"/>
                </a:cubicBezTo>
                <a:cubicBezTo>
                  <a:pt x="0" y="1858328"/>
                  <a:pt x="0" y="1858328"/>
                  <a:pt x="0" y="1859280"/>
                </a:cubicBezTo>
                <a:lnTo>
                  <a:pt x="5720715" y="1859280"/>
                </a:lnTo>
                <a:cubicBezTo>
                  <a:pt x="5720715" y="1858328"/>
                  <a:pt x="5720715" y="1858328"/>
                  <a:pt x="5720715" y="1857375"/>
                </a:cubicBezTo>
                <a:cubicBezTo>
                  <a:pt x="5720715" y="1147763"/>
                  <a:pt x="5463540" y="499110"/>
                  <a:pt x="5035868" y="0"/>
                </a:cubicBezTo>
                <a:close/>
              </a:path>
            </a:pathLst>
          </a:custGeom>
          <a:solidFill>
            <a:srgbClr val="4193A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0" name="任意多边形: 形状 39"/>
          <p:cNvSpPr/>
          <p:nvPr/>
        </p:nvSpPr>
        <p:spPr>
          <a:xfrm>
            <a:off x="8873490" y="3064918"/>
            <a:ext cx="2175510" cy="1579245"/>
          </a:xfrm>
          <a:custGeom>
            <a:avLst/>
            <a:gdLst>
              <a:gd name="connsiteX0" fmla="*/ 0 w 2175510"/>
              <a:gd name="connsiteY0" fmla="*/ 0 h 1579245"/>
              <a:gd name="connsiteX1" fmla="*/ 0 w 2175510"/>
              <a:gd name="connsiteY1" fmla="*/ 0 h 1579245"/>
              <a:gd name="connsiteX2" fmla="*/ 0 w 2175510"/>
              <a:gd name="connsiteY2" fmla="*/ 1579245 h 1579245"/>
              <a:gd name="connsiteX3" fmla="*/ 455295 w 2175510"/>
              <a:gd name="connsiteY3" fmla="*/ 1579245 h 1579245"/>
              <a:gd name="connsiteX4" fmla="*/ 2175510 w 2175510"/>
              <a:gd name="connsiteY4" fmla="*/ 1002983 h 1579245"/>
              <a:gd name="connsiteX5" fmla="*/ 0 w 2175510"/>
              <a:gd name="connsiteY5" fmla="*/ 0 h 157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75510" h="1579245"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lnTo>
                  <a:pt x="0" y="1579245"/>
                </a:lnTo>
                <a:lnTo>
                  <a:pt x="455295" y="1579245"/>
                </a:lnTo>
                <a:cubicBezTo>
                  <a:pt x="1100138" y="1579245"/>
                  <a:pt x="1696403" y="1364933"/>
                  <a:pt x="2175510" y="1002983"/>
                </a:cubicBezTo>
                <a:cubicBezTo>
                  <a:pt x="1650682" y="389572"/>
                  <a:pt x="870585" y="0"/>
                  <a:pt x="0" y="0"/>
                </a:cubicBezTo>
                <a:close/>
              </a:path>
            </a:pathLst>
          </a:custGeom>
          <a:solidFill>
            <a:srgbClr val="FCDEE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2" name="任意多边形: 形状 41"/>
          <p:cNvSpPr/>
          <p:nvPr/>
        </p:nvSpPr>
        <p:spPr>
          <a:xfrm>
            <a:off x="6013133" y="3565934"/>
            <a:ext cx="2860357" cy="2359342"/>
          </a:xfrm>
          <a:custGeom>
            <a:avLst/>
            <a:gdLst>
              <a:gd name="connsiteX0" fmla="*/ 1242060 w 2860357"/>
              <a:gd name="connsiteY0" fmla="*/ 0 h 2359342"/>
              <a:gd name="connsiteX1" fmla="*/ 0 w 2860357"/>
              <a:gd name="connsiteY1" fmla="*/ 2359343 h 2359342"/>
              <a:gd name="connsiteX2" fmla="*/ 2860358 w 2860357"/>
              <a:gd name="connsiteY2" fmla="*/ 2359343 h 2359342"/>
              <a:gd name="connsiteX3" fmla="*/ 2860358 w 2860357"/>
              <a:gd name="connsiteY3" fmla="*/ 1078230 h 2359342"/>
              <a:gd name="connsiteX4" fmla="*/ 1242060 w 2860357"/>
              <a:gd name="connsiteY4" fmla="*/ 1078230 h 2359342"/>
              <a:gd name="connsiteX5" fmla="*/ 1242060 w 2860357"/>
              <a:gd name="connsiteY5" fmla="*/ 0 h 2359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60357" h="2359342">
                <a:moveTo>
                  <a:pt x="1242060" y="0"/>
                </a:moveTo>
                <a:cubicBezTo>
                  <a:pt x="491490" y="515303"/>
                  <a:pt x="0" y="1379220"/>
                  <a:pt x="0" y="2359343"/>
                </a:cubicBezTo>
                <a:lnTo>
                  <a:pt x="2860358" y="2359343"/>
                </a:lnTo>
                <a:lnTo>
                  <a:pt x="2860358" y="1078230"/>
                </a:lnTo>
                <a:lnTo>
                  <a:pt x="1242060" y="1078230"/>
                </a:lnTo>
                <a:lnTo>
                  <a:pt x="1242060" y="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3" name="任意多边形: 形状 42"/>
          <p:cNvSpPr/>
          <p:nvPr/>
        </p:nvSpPr>
        <p:spPr>
          <a:xfrm>
            <a:off x="7255193" y="3064918"/>
            <a:ext cx="1617345" cy="1579245"/>
          </a:xfrm>
          <a:custGeom>
            <a:avLst/>
            <a:gdLst>
              <a:gd name="connsiteX0" fmla="*/ 0 w 1617345"/>
              <a:gd name="connsiteY0" fmla="*/ 501015 h 1579245"/>
              <a:gd name="connsiteX1" fmla="*/ 0 w 1617345"/>
              <a:gd name="connsiteY1" fmla="*/ 1579245 h 1579245"/>
              <a:gd name="connsiteX2" fmla="*/ 1617345 w 1617345"/>
              <a:gd name="connsiteY2" fmla="*/ 1579245 h 1579245"/>
              <a:gd name="connsiteX3" fmla="*/ 1617345 w 1617345"/>
              <a:gd name="connsiteY3" fmla="*/ 0 h 1579245"/>
              <a:gd name="connsiteX4" fmla="*/ 0 w 1617345"/>
              <a:gd name="connsiteY4" fmla="*/ 501015 h 157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7345" h="1579245">
                <a:moveTo>
                  <a:pt x="0" y="501015"/>
                </a:moveTo>
                <a:lnTo>
                  <a:pt x="0" y="1579245"/>
                </a:lnTo>
                <a:lnTo>
                  <a:pt x="1617345" y="1579245"/>
                </a:lnTo>
                <a:lnTo>
                  <a:pt x="1617345" y="0"/>
                </a:lnTo>
                <a:cubicBezTo>
                  <a:pt x="1017270" y="0"/>
                  <a:pt x="460058" y="185738"/>
                  <a:pt x="0" y="501015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5" name="任意多边形: 形状 44"/>
          <p:cNvSpPr/>
          <p:nvPr/>
        </p:nvSpPr>
        <p:spPr>
          <a:xfrm>
            <a:off x="4496753" y="2044672"/>
            <a:ext cx="3603878" cy="3879651"/>
          </a:xfrm>
          <a:custGeom>
            <a:avLst/>
            <a:gdLst>
              <a:gd name="connsiteX0" fmla="*/ 3307080 w 3603878"/>
              <a:gd name="connsiteY0" fmla="*/ 162997 h 3879651"/>
              <a:gd name="connsiteX1" fmla="*/ 3266123 w 3603878"/>
              <a:gd name="connsiteY1" fmla="*/ 171569 h 3879651"/>
              <a:gd name="connsiteX2" fmla="*/ 3243262 w 3603878"/>
              <a:gd name="connsiteY2" fmla="*/ 205859 h 3879651"/>
              <a:gd name="connsiteX3" fmla="*/ 3251835 w 3603878"/>
              <a:gd name="connsiteY3" fmla="*/ 246817 h 3879651"/>
              <a:gd name="connsiteX4" fmla="*/ 3286125 w 3603878"/>
              <a:gd name="connsiteY4" fmla="*/ 269677 h 3879651"/>
              <a:gd name="connsiteX5" fmla="*/ 3296603 w 3603878"/>
              <a:gd name="connsiteY5" fmla="*/ 270629 h 3879651"/>
              <a:gd name="connsiteX6" fmla="*/ 3327082 w 3603878"/>
              <a:gd name="connsiteY6" fmla="*/ 261104 h 3879651"/>
              <a:gd name="connsiteX7" fmla="*/ 3349943 w 3603878"/>
              <a:gd name="connsiteY7" fmla="*/ 226814 h 3879651"/>
              <a:gd name="connsiteX8" fmla="*/ 3341370 w 3603878"/>
              <a:gd name="connsiteY8" fmla="*/ 185857 h 3879651"/>
              <a:gd name="connsiteX9" fmla="*/ 3307080 w 3603878"/>
              <a:gd name="connsiteY9" fmla="*/ 162997 h 3879651"/>
              <a:gd name="connsiteX10" fmla="*/ 3346132 w 3603878"/>
              <a:gd name="connsiteY10" fmla="*/ 225862 h 3879651"/>
              <a:gd name="connsiteX11" fmla="*/ 3325178 w 3603878"/>
              <a:gd name="connsiteY11" fmla="*/ 258247 h 3879651"/>
              <a:gd name="connsiteX12" fmla="*/ 3287078 w 3603878"/>
              <a:gd name="connsiteY12" fmla="*/ 265867 h 3879651"/>
              <a:gd name="connsiteX13" fmla="*/ 3254693 w 3603878"/>
              <a:gd name="connsiteY13" fmla="*/ 244912 h 3879651"/>
              <a:gd name="connsiteX14" fmla="*/ 3247073 w 3603878"/>
              <a:gd name="connsiteY14" fmla="*/ 206812 h 3879651"/>
              <a:gd name="connsiteX15" fmla="*/ 3268028 w 3603878"/>
              <a:gd name="connsiteY15" fmla="*/ 174427 h 3879651"/>
              <a:gd name="connsiteX16" fmla="*/ 3295650 w 3603878"/>
              <a:gd name="connsiteY16" fmla="*/ 165854 h 3879651"/>
              <a:gd name="connsiteX17" fmla="*/ 3305175 w 3603878"/>
              <a:gd name="connsiteY17" fmla="*/ 166807 h 3879651"/>
              <a:gd name="connsiteX18" fmla="*/ 3337560 w 3603878"/>
              <a:gd name="connsiteY18" fmla="*/ 187762 h 3879651"/>
              <a:gd name="connsiteX19" fmla="*/ 3346132 w 3603878"/>
              <a:gd name="connsiteY19" fmla="*/ 225862 h 3879651"/>
              <a:gd name="connsiteX20" fmla="*/ 3048000 w 3603878"/>
              <a:gd name="connsiteY20" fmla="*/ 340162 h 3879651"/>
              <a:gd name="connsiteX21" fmla="*/ 3007043 w 3603878"/>
              <a:gd name="connsiteY21" fmla="*/ 348734 h 3879651"/>
              <a:gd name="connsiteX22" fmla="*/ 2984183 w 3603878"/>
              <a:gd name="connsiteY22" fmla="*/ 383024 h 3879651"/>
              <a:gd name="connsiteX23" fmla="*/ 2991803 w 3603878"/>
              <a:gd name="connsiteY23" fmla="*/ 423029 h 3879651"/>
              <a:gd name="connsiteX24" fmla="*/ 1481137 w 3603878"/>
              <a:gd name="connsiteY24" fmla="*/ 1749862 h 3879651"/>
              <a:gd name="connsiteX25" fmla="*/ 507683 w 3603878"/>
              <a:gd name="connsiteY25" fmla="*/ 2990017 h 3879651"/>
              <a:gd name="connsiteX26" fmla="*/ 0 w 3603878"/>
              <a:gd name="connsiteY26" fmla="*/ 3879651 h 3879651"/>
              <a:gd name="connsiteX27" fmla="*/ 3810 w 3603878"/>
              <a:gd name="connsiteY27" fmla="*/ 3879651 h 3879651"/>
              <a:gd name="connsiteX28" fmla="*/ 510540 w 3603878"/>
              <a:gd name="connsiteY28" fmla="*/ 2991922 h 3879651"/>
              <a:gd name="connsiteX29" fmla="*/ 2994660 w 3603878"/>
              <a:gd name="connsiteY29" fmla="*/ 424934 h 3879651"/>
              <a:gd name="connsiteX30" fmla="*/ 3027045 w 3603878"/>
              <a:gd name="connsiteY30" fmla="*/ 444937 h 3879651"/>
              <a:gd name="connsiteX31" fmla="*/ 3037523 w 3603878"/>
              <a:gd name="connsiteY31" fmla="*/ 445889 h 3879651"/>
              <a:gd name="connsiteX32" fmla="*/ 3068003 w 3603878"/>
              <a:gd name="connsiteY32" fmla="*/ 436364 h 3879651"/>
              <a:gd name="connsiteX33" fmla="*/ 3090862 w 3603878"/>
              <a:gd name="connsiteY33" fmla="*/ 402074 h 3879651"/>
              <a:gd name="connsiteX34" fmla="*/ 3082290 w 3603878"/>
              <a:gd name="connsiteY34" fmla="*/ 361117 h 3879651"/>
              <a:gd name="connsiteX35" fmla="*/ 3048000 w 3603878"/>
              <a:gd name="connsiteY35" fmla="*/ 340162 h 3879651"/>
              <a:gd name="connsiteX36" fmla="*/ 3087053 w 3603878"/>
              <a:gd name="connsiteY36" fmla="*/ 403027 h 3879651"/>
              <a:gd name="connsiteX37" fmla="*/ 3066098 w 3603878"/>
              <a:gd name="connsiteY37" fmla="*/ 435412 h 3879651"/>
              <a:gd name="connsiteX38" fmla="*/ 3027998 w 3603878"/>
              <a:gd name="connsiteY38" fmla="*/ 443032 h 3879651"/>
              <a:gd name="connsiteX39" fmla="*/ 2995612 w 3603878"/>
              <a:gd name="connsiteY39" fmla="*/ 422077 h 3879651"/>
              <a:gd name="connsiteX40" fmla="*/ 2987993 w 3603878"/>
              <a:gd name="connsiteY40" fmla="*/ 383977 h 3879651"/>
              <a:gd name="connsiteX41" fmla="*/ 3008948 w 3603878"/>
              <a:gd name="connsiteY41" fmla="*/ 351592 h 3879651"/>
              <a:gd name="connsiteX42" fmla="*/ 3036570 w 3603878"/>
              <a:gd name="connsiteY42" fmla="*/ 343019 h 3879651"/>
              <a:gd name="connsiteX43" fmla="*/ 3046095 w 3603878"/>
              <a:gd name="connsiteY43" fmla="*/ 343972 h 3879651"/>
              <a:gd name="connsiteX44" fmla="*/ 3078480 w 3603878"/>
              <a:gd name="connsiteY44" fmla="*/ 364927 h 3879651"/>
              <a:gd name="connsiteX45" fmla="*/ 3087053 w 3603878"/>
              <a:gd name="connsiteY45" fmla="*/ 403027 h 3879651"/>
              <a:gd name="connsiteX46" fmla="*/ 3594735 w 3603878"/>
              <a:gd name="connsiteY46" fmla="*/ 23932 h 3879651"/>
              <a:gd name="connsiteX47" fmla="*/ 3560445 w 3603878"/>
              <a:gd name="connsiteY47" fmla="*/ 1072 h 3879651"/>
              <a:gd name="connsiteX48" fmla="*/ 3519487 w 3603878"/>
              <a:gd name="connsiteY48" fmla="*/ 9644 h 3879651"/>
              <a:gd name="connsiteX49" fmla="*/ 3496628 w 3603878"/>
              <a:gd name="connsiteY49" fmla="*/ 43934 h 3879651"/>
              <a:gd name="connsiteX50" fmla="*/ 3505200 w 3603878"/>
              <a:gd name="connsiteY50" fmla="*/ 84892 h 3879651"/>
              <a:gd name="connsiteX51" fmla="*/ 3539490 w 3603878"/>
              <a:gd name="connsiteY51" fmla="*/ 107752 h 3879651"/>
              <a:gd name="connsiteX52" fmla="*/ 3549968 w 3603878"/>
              <a:gd name="connsiteY52" fmla="*/ 108704 h 3879651"/>
              <a:gd name="connsiteX53" fmla="*/ 3580448 w 3603878"/>
              <a:gd name="connsiteY53" fmla="*/ 99179 h 3879651"/>
              <a:gd name="connsiteX54" fmla="*/ 3603307 w 3603878"/>
              <a:gd name="connsiteY54" fmla="*/ 64889 h 3879651"/>
              <a:gd name="connsiteX55" fmla="*/ 3594735 w 3603878"/>
              <a:gd name="connsiteY55" fmla="*/ 23932 h 3879651"/>
              <a:gd name="connsiteX56" fmla="*/ 3598545 w 3603878"/>
              <a:gd name="connsiteY56" fmla="*/ 63937 h 3879651"/>
              <a:gd name="connsiteX57" fmla="*/ 3577590 w 3603878"/>
              <a:gd name="connsiteY57" fmla="*/ 96322 h 3879651"/>
              <a:gd name="connsiteX58" fmla="*/ 3539490 w 3603878"/>
              <a:gd name="connsiteY58" fmla="*/ 103942 h 3879651"/>
              <a:gd name="connsiteX59" fmla="*/ 3507105 w 3603878"/>
              <a:gd name="connsiteY59" fmla="*/ 82987 h 3879651"/>
              <a:gd name="connsiteX60" fmla="*/ 3499485 w 3603878"/>
              <a:gd name="connsiteY60" fmla="*/ 44887 h 3879651"/>
              <a:gd name="connsiteX61" fmla="*/ 3520440 w 3603878"/>
              <a:gd name="connsiteY61" fmla="*/ 12502 h 3879651"/>
              <a:gd name="connsiteX62" fmla="*/ 3548062 w 3603878"/>
              <a:gd name="connsiteY62" fmla="*/ 3929 h 3879651"/>
              <a:gd name="connsiteX63" fmla="*/ 3557587 w 3603878"/>
              <a:gd name="connsiteY63" fmla="*/ 4882 h 3879651"/>
              <a:gd name="connsiteX64" fmla="*/ 3589973 w 3603878"/>
              <a:gd name="connsiteY64" fmla="*/ 25837 h 3879651"/>
              <a:gd name="connsiteX65" fmla="*/ 3598545 w 3603878"/>
              <a:gd name="connsiteY65" fmla="*/ 63937 h 387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3603878" h="3879651">
                <a:moveTo>
                  <a:pt x="3307080" y="162997"/>
                </a:moveTo>
                <a:cubicBezTo>
                  <a:pt x="3292793" y="160139"/>
                  <a:pt x="3278505" y="162997"/>
                  <a:pt x="3266123" y="171569"/>
                </a:cubicBezTo>
                <a:cubicBezTo>
                  <a:pt x="3253740" y="179189"/>
                  <a:pt x="3246120" y="191572"/>
                  <a:pt x="3243262" y="205859"/>
                </a:cubicBezTo>
                <a:cubicBezTo>
                  <a:pt x="3240405" y="220147"/>
                  <a:pt x="3243262" y="234434"/>
                  <a:pt x="3251835" y="246817"/>
                </a:cubicBezTo>
                <a:cubicBezTo>
                  <a:pt x="3259455" y="259199"/>
                  <a:pt x="3271837" y="266819"/>
                  <a:pt x="3286125" y="269677"/>
                </a:cubicBezTo>
                <a:cubicBezTo>
                  <a:pt x="3289935" y="270629"/>
                  <a:pt x="3292793" y="270629"/>
                  <a:pt x="3296603" y="270629"/>
                </a:cubicBezTo>
                <a:cubicBezTo>
                  <a:pt x="3307080" y="270629"/>
                  <a:pt x="3317557" y="267772"/>
                  <a:pt x="3327082" y="261104"/>
                </a:cubicBezTo>
                <a:cubicBezTo>
                  <a:pt x="3339465" y="253484"/>
                  <a:pt x="3347085" y="241102"/>
                  <a:pt x="3349943" y="226814"/>
                </a:cubicBezTo>
                <a:cubicBezTo>
                  <a:pt x="3352800" y="212527"/>
                  <a:pt x="3349943" y="198239"/>
                  <a:pt x="3341370" y="185857"/>
                </a:cubicBezTo>
                <a:cubicBezTo>
                  <a:pt x="3332798" y="173474"/>
                  <a:pt x="3321368" y="165854"/>
                  <a:pt x="3307080" y="162997"/>
                </a:cubicBezTo>
                <a:close/>
                <a:moveTo>
                  <a:pt x="3346132" y="225862"/>
                </a:moveTo>
                <a:cubicBezTo>
                  <a:pt x="3343275" y="239197"/>
                  <a:pt x="3335655" y="250627"/>
                  <a:pt x="3325178" y="258247"/>
                </a:cubicBezTo>
                <a:cubicBezTo>
                  <a:pt x="3313748" y="265867"/>
                  <a:pt x="3300412" y="268724"/>
                  <a:pt x="3287078" y="265867"/>
                </a:cubicBezTo>
                <a:cubicBezTo>
                  <a:pt x="3273743" y="263009"/>
                  <a:pt x="3262312" y="255389"/>
                  <a:pt x="3254693" y="244912"/>
                </a:cubicBezTo>
                <a:cubicBezTo>
                  <a:pt x="3247073" y="233482"/>
                  <a:pt x="3244215" y="220147"/>
                  <a:pt x="3247073" y="206812"/>
                </a:cubicBezTo>
                <a:cubicBezTo>
                  <a:pt x="3249930" y="193477"/>
                  <a:pt x="3257550" y="182047"/>
                  <a:pt x="3268028" y="174427"/>
                </a:cubicBezTo>
                <a:cubicBezTo>
                  <a:pt x="3276600" y="168712"/>
                  <a:pt x="3286125" y="165854"/>
                  <a:pt x="3295650" y="165854"/>
                </a:cubicBezTo>
                <a:cubicBezTo>
                  <a:pt x="3298507" y="165854"/>
                  <a:pt x="3302318" y="165854"/>
                  <a:pt x="3305175" y="166807"/>
                </a:cubicBezTo>
                <a:cubicBezTo>
                  <a:pt x="3318510" y="169664"/>
                  <a:pt x="3329940" y="177284"/>
                  <a:pt x="3337560" y="187762"/>
                </a:cubicBezTo>
                <a:cubicBezTo>
                  <a:pt x="3346132" y="199192"/>
                  <a:pt x="3348037" y="212527"/>
                  <a:pt x="3346132" y="225862"/>
                </a:cubicBezTo>
                <a:close/>
                <a:moveTo>
                  <a:pt x="3048000" y="340162"/>
                </a:moveTo>
                <a:cubicBezTo>
                  <a:pt x="3033712" y="337304"/>
                  <a:pt x="3019425" y="340162"/>
                  <a:pt x="3007043" y="348734"/>
                </a:cubicBezTo>
                <a:cubicBezTo>
                  <a:pt x="2994660" y="356354"/>
                  <a:pt x="2987040" y="368737"/>
                  <a:pt x="2984183" y="383024"/>
                </a:cubicBezTo>
                <a:cubicBezTo>
                  <a:pt x="2981325" y="397312"/>
                  <a:pt x="2984183" y="411599"/>
                  <a:pt x="2991803" y="423029"/>
                </a:cubicBezTo>
                <a:cubicBezTo>
                  <a:pt x="2442210" y="816412"/>
                  <a:pt x="1933575" y="1262182"/>
                  <a:pt x="1481137" y="1749862"/>
                </a:cubicBezTo>
                <a:cubicBezTo>
                  <a:pt x="1119187" y="2140387"/>
                  <a:pt x="791527" y="2557582"/>
                  <a:pt x="507683" y="2990017"/>
                </a:cubicBezTo>
                <a:cubicBezTo>
                  <a:pt x="274320" y="3346252"/>
                  <a:pt x="108585" y="3655814"/>
                  <a:pt x="0" y="3879651"/>
                </a:cubicBezTo>
                <a:lnTo>
                  <a:pt x="3810" y="3879651"/>
                </a:lnTo>
                <a:cubicBezTo>
                  <a:pt x="112395" y="3655814"/>
                  <a:pt x="277177" y="3347204"/>
                  <a:pt x="510540" y="2991922"/>
                </a:cubicBezTo>
                <a:cubicBezTo>
                  <a:pt x="956310" y="2311837"/>
                  <a:pt x="1748790" y="1315522"/>
                  <a:pt x="2994660" y="424934"/>
                </a:cubicBezTo>
                <a:cubicBezTo>
                  <a:pt x="3002280" y="435412"/>
                  <a:pt x="3013710" y="443032"/>
                  <a:pt x="3027045" y="444937"/>
                </a:cubicBezTo>
                <a:cubicBezTo>
                  <a:pt x="3030855" y="445889"/>
                  <a:pt x="3033712" y="445889"/>
                  <a:pt x="3037523" y="445889"/>
                </a:cubicBezTo>
                <a:cubicBezTo>
                  <a:pt x="3048000" y="445889"/>
                  <a:pt x="3058478" y="443032"/>
                  <a:pt x="3068003" y="436364"/>
                </a:cubicBezTo>
                <a:cubicBezTo>
                  <a:pt x="3080385" y="428744"/>
                  <a:pt x="3088005" y="416362"/>
                  <a:pt x="3090862" y="402074"/>
                </a:cubicBezTo>
                <a:cubicBezTo>
                  <a:pt x="3093720" y="387787"/>
                  <a:pt x="3090862" y="373499"/>
                  <a:pt x="3082290" y="361117"/>
                </a:cubicBezTo>
                <a:cubicBezTo>
                  <a:pt x="3074670" y="350639"/>
                  <a:pt x="3062287" y="342067"/>
                  <a:pt x="3048000" y="340162"/>
                </a:cubicBezTo>
                <a:close/>
                <a:moveTo>
                  <a:pt x="3087053" y="403027"/>
                </a:moveTo>
                <a:cubicBezTo>
                  <a:pt x="3084195" y="416362"/>
                  <a:pt x="3076575" y="427792"/>
                  <a:pt x="3066098" y="435412"/>
                </a:cubicBezTo>
                <a:cubicBezTo>
                  <a:pt x="3054668" y="443032"/>
                  <a:pt x="3041333" y="445889"/>
                  <a:pt x="3027998" y="443032"/>
                </a:cubicBezTo>
                <a:cubicBezTo>
                  <a:pt x="3014662" y="440174"/>
                  <a:pt x="3003233" y="432554"/>
                  <a:pt x="2995612" y="422077"/>
                </a:cubicBezTo>
                <a:cubicBezTo>
                  <a:pt x="2987993" y="410647"/>
                  <a:pt x="2985135" y="397312"/>
                  <a:pt x="2987993" y="383977"/>
                </a:cubicBezTo>
                <a:cubicBezTo>
                  <a:pt x="2990850" y="370642"/>
                  <a:pt x="2998470" y="359212"/>
                  <a:pt x="3008948" y="351592"/>
                </a:cubicBezTo>
                <a:cubicBezTo>
                  <a:pt x="3017520" y="345877"/>
                  <a:pt x="3027045" y="343019"/>
                  <a:pt x="3036570" y="343019"/>
                </a:cubicBezTo>
                <a:cubicBezTo>
                  <a:pt x="3039428" y="343019"/>
                  <a:pt x="3043237" y="343019"/>
                  <a:pt x="3046095" y="343972"/>
                </a:cubicBezTo>
                <a:cubicBezTo>
                  <a:pt x="3059430" y="346829"/>
                  <a:pt x="3070860" y="354449"/>
                  <a:pt x="3078480" y="364927"/>
                </a:cubicBezTo>
                <a:cubicBezTo>
                  <a:pt x="3087053" y="376357"/>
                  <a:pt x="3088958" y="389692"/>
                  <a:pt x="3087053" y="403027"/>
                </a:cubicBezTo>
                <a:close/>
                <a:moveTo>
                  <a:pt x="3594735" y="23932"/>
                </a:moveTo>
                <a:cubicBezTo>
                  <a:pt x="3587115" y="11549"/>
                  <a:pt x="3574732" y="3929"/>
                  <a:pt x="3560445" y="1072"/>
                </a:cubicBezTo>
                <a:cubicBezTo>
                  <a:pt x="3546157" y="-1786"/>
                  <a:pt x="3531870" y="1072"/>
                  <a:pt x="3519487" y="9644"/>
                </a:cubicBezTo>
                <a:cubicBezTo>
                  <a:pt x="3507105" y="17264"/>
                  <a:pt x="3499485" y="29647"/>
                  <a:pt x="3496628" y="43934"/>
                </a:cubicBezTo>
                <a:cubicBezTo>
                  <a:pt x="3493770" y="58222"/>
                  <a:pt x="3496628" y="72509"/>
                  <a:pt x="3505200" y="84892"/>
                </a:cubicBezTo>
                <a:cubicBezTo>
                  <a:pt x="3512820" y="97274"/>
                  <a:pt x="3525203" y="104894"/>
                  <a:pt x="3539490" y="107752"/>
                </a:cubicBezTo>
                <a:cubicBezTo>
                  <a:pt x="3543300" y="108704"/>
                  <a:pt x="3546157" y="108704"/>
                  <a:pt x="3549968" y="108704"/>
                </a:cubicBezTo>
                <a:cubicBezTo>
                  <a:pt x="3560445" y="108704"/>
                  <a:pt x="3570923" y="105847"/>
                  <a:pt x="3580448" y="99179"/>
                </a:cubicBezTo>
                <a:cubicBezTo>
                  <a:pt x="3592830" y="91559"/>
                  <a:pt x="3600450" y="79177"/>
                  <a:pt x="3603307" y="64889"/>
                </a:cubicBezTo>
                <a:cubicBezTo>
                  <a:pt x="3605212" y="50602"/>
                  <a:pt x="3602355" y="36314"/>
                  <a:pt x="3594735" y="23932"/>
                </a:cubicBezTo>
                <a:close/>
                <a:moveTo>
                  <a:pt x="3598545" y="63937"/>
                </a:moveTo>
                <a:cubicBezTo>
                  <a:pt x="3595687" y="77272"/>
                  <a:pt x="3588068" y="88702"/>
                  <a:pt x="3577590" y="96322"/>
                </a:cubicBezTo>
                <a:cubicBezTo>
                  <a:pt x="3566160" y="103942"/>
                  <a:pt x="3552825" y="106799"/>
                  <a:pt x="3539490" y="103942"/>
                </a:cubicBezTo>
                <a:cubicBezTo>
                  <a:pt x="3526155" y="101084"/>
                  <a:pt x="3514725" y="93464"/>
                  <a:pt x="3507105" y="82987"/>
                </a:cubicBezTo>
                <a:cubicBezTo>
                  <a:pt x="3499485" y="71557"/>
                  <a:pt x="3496628" y="58222"/>
                  <a:pt x="3499485" y="44887"/>
                </a:cubicBezTo>
                <a:cubicBezTo>
                  <a:pt x="3502343" y="31552"/>
                  <a:pt x="3509962" y="20122"/>
                  <a:pt x="3520440" y="12502"/>
                </a:cubicBezTo>
                <a:cubicBezTo>
                  <a:pt x="3529012" y="6787"/>
                  <a:pt x="3538537" y="3929"/>
                  <a:pt x="3548062" y="3929"/>
                </a:cubicBezTo>
                <a:cubicBezTo>
                  <a:pt x="3550920" y="3929"/>
                  <a:pt x="3554730" y="3929"/>
                  <a:pt x="3557587" y="4882"/>
                </a:cubicBezTo>
                <a:cubicBezTo>
                  <a:pt x="3570923" y="7739"/>
                  <a:pt x="3582353" y="15359"/>
                  <a:pt x="3589973" y="25837"/>
                </a:cubicBezTo>
                <a:cubicBezTo>
                  <a:pt x="3598545" y="37267"/>
                  <a:pt x="3601403" y="50602"/>
                  <a:pt x="3598545" y="63937"/>
                </a:cubicBez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0" y="5878286"/>
            <a:ext cx="12192000" cy="979714"/>
          </a:xfrm>
          <a:prstGeom prst="rect">
            <a:avLst/>
          </a:prstGeom>
          <a:solidFill>
            <a:srgbClr val="282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3" name="直接连接符 142"/>
          <p:cNvCxnSpPr/>
          <p:nvPr/>
        </p:nvCxnSpPr>
        <p:spPr>
          <a:xfrm>
            <a:off x="598448" y="6092283"/>
            <a:ext cx="1099510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4"/>
          <p:cNvSpPr txBox="1"/>
          <p:nvPr/>
        </p:nvSpPr>
        <p:spPr>
          <a:xfrm>
            <a:off x="598170" y="1065530"/>
            <a:ext cx="8478520" cy="48304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IN" altLang="en-US" sz="2200">
                <a:solidFill>
                  <a:srgbClr val="FF0000"/>
                </a:solidFill>
                <a:latin typeface="+mj-ea"/>
                <a:cs typeface="+mj-ea"/>
                <a:sym typeface="+mn-ea"/>
              </a:rPr>
              <a:t>Performance level</a:t>
            </a:r>
            <a:endParaRPr lang="en-IN" altLang="en-US" sz="2200">
              <a:solidFill>
                <a:srgbClr val="FF0000"/>
              </a:solidFill>
              <a:latin typeface="+mj-ea"/>
              <a:cs typeface="+mj-ea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 sz="2200">
                <a:latin typeface="+mj-ea"/>
                <a:cs typeface="+mj-ea"/>
                <a:sym typeface="+mn-ea"/>
              </a:rPr>
              <a:t>Calculate performance level</a:t>
            </a:r>
            <a:endParaRPr lang="en-IN" altLang="en-US" sz="2200">
              <a:latin typeface="+mj-ea"/>
              <a:cs typeface="+mj-ea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 sz="2200">
                <a:latin typeface="+mj-ea"/>
                <a:cs typeface="+mj-ea"/>
                <a:sym typeface="+mn-ea"/>
              </a:rPr>
              <a:t>Using formula</a:t>
            </a:r>
            <a:endParaRPr lang="en-IN" altLang="en-US" sz="2200">
              <a:latin typeface="+mj-ea"/>
              <a:cs typeface="+mj-ea"/>
              <a:sym typeface="+mn-ea"/>
            </a:endParaRPr>
          </a:p>
          <a:p>
            <a:endParaRPr lang="en-US" altLang="en-IN" sz="2200">
              <a:solidFill>
                <a:srgbClr val="FF0000"/>
              </a:solidFill>
              <a:latin typeface="+mj-ea"/>
              <a:cs typeface="+mj-ea"/>
              <a:sym typeface="+mn-ea"/>
            </a:endParaRPr>
          </a:p>
          <a:p>
            <a:r>
              <a:rPr lang="en-US" altLang="en-IN" sz="2200">
                <a:solidFill>
                  <a:srgbClr val="FF0000"/>
                </a:solidFill>
                <a:latin typeface="+mj-ea"/>
                <a:cs typeface="+mj-ea"/>
                <a:sym typeface="+mn-ea"/>
              </a:rPr>
              <a:t>S</a:t>
            </a:r>
            <a:r>
              <a:rPr lang="en-IN" altLang="en-US" sz="2200">
                <a:solidFill>
                  <a:srgbClr val="FF0000"/>
                </a:solidFill>
                <a:latin typeface="+mj-ea"/>
                <a:cs typeface="+mj-ea"/>
                <a:sym typeface="+mn-ea"/>
              </a:rPr>
              <a:t>ummary</a:t>
            </a:r>
            <a:endParaRPr lang="en-IN" altLang="en-US" sz="2200">
              <a:solidFill>
                <a:srgbClr val="FF0000"/>
              </a:solidFill>
              <a:latin typeface="+mj-ea"/>
              <a:cs typeface="+mj-ea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altLang="en-IN" sz="2200">
                <a:latin typeface="+mj-ea"/>
                <a:cs typeface="+mj-ea"/>
                <a:sym typeface="+mn-ea"/>
              </a:rPr>
              <a:t>O</a:t>
            </a:r>
            <a:r>
              <a:rPr lang="en-IN" altLang="en-US" sz="2200">
                <a:latin typeface="+mj-ea"/>
                <a:cs typeface="+mj-ea"/>
                <a:sym typeface="+mn-ea"/>
              </a:rPr>
              <a:t>pen pivot table.</a:t>
            </a:r>
            <a:endParaRPr lang="en-IN" altLang="en-US" sz="2200">
              <a:latin typeface="+mj-ea"/>
              <a:cs typeface="+mj-ea"/>
              <a:sym typeface="+mn-ea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altLang="en-IN" sz="2200">
                <a:latin typeface="+mj-ea"/>
                <a:cs typeface="+mj-ea"/>
                <a:sym typeface="+mn-ea"/>
              </a:rPr>
              <a:t>D</a:t>
            </a:r>
            <a:r>
              <a:rPr lang="en-IN" altLang="en-US" sz="2200">
                <a:latin typeface="+mj-ea"/>
                <a:cs typeface="+mj-ea"/>
                <a:sym typeface="+mn-ea"/>
              </a:rPr>
              <a:t>rag rows,cols,filters,values respectively businessunit,</a:t>
            </a:r>
            <a:r>
              <a:rPr lang="en-US" altLang="en-IN" sz="2200">
                <a:latin typeface="+mj-ea"/>
                <a:cs typeface="+mj-ea"/>
                <a:sym typeface="+mn-ea"/>
              </a:rPr>
              <a:t> </a:t>
            </a:r>
            <a:r>
              <a:rPr lang="en-IN" altLang="en-US" sz="2200">
                <a:latin typeface="+mj-ea"/>
                <a:cs typeface="+mj-ea"/>
                <a:sym typeface="+mn-ea"/>
              </a:rPr>
              <a:t>performance level, gender code, count of first name.</a:t>
            </a:r>
            <a:endParaRPr lang="en-IN" altLang="en-US" sz="2200">
              <a:latin typeface="+mj-ea"/>
              <a:cs typeface="+mj-ea"/>
              <a:sym typeface="+mn-ea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altLang="en-IN" sz="2200">
                <a:latin typeface="+mj-ea"/>
                <a:cs typeface="+mj-ea"/>
                <a:sym typeface="+mn-ea"/>
              </a:rPr>
              <a:t>R</a:t>
            </a:r>
            <a:r>
              <a:rPr lang="en-IN" altLang="en-US" sz="2200">
                <a:latin typeface="+mj-ea"/>
                <a:cs typeface="+mj-ea"/>
                <a:sym typeface="+mn-ea"/>
              </a:rPr>
              <a:t>emove the blank option.</a:t>
            </a:r>
            <a:endParaRPr lang="en-IN" altLang="en-US" sz="2200">
              <a:latin typeface="+mj-ea"/>
              <a:cs typeface="+mj-ea"/>
            </a:endParaRPr>
          </a:p>
          <a:p>
            <a:endParaRPr lang="en-IN" altLang="en-US" sz="2200">
              <a:latin typeface="+mj-ea"/>
              <a:cs typeface="+mj-ea"/>
            </a:endParaRPr>
          </a:p>
          <a:p>
            <a:r>
              <a:rPr lang="en-US" altLang="en-IN" sz="2200">
                <a:solidFill>
                  <a:srgbClr val="FF0000"/>
                </a:solidFill>
                <a:latin typeface="+mj-ea"/>
                <a:cs typeface="+mj-ea"/>
                <a:sym typeface="+mn-ea"/>
              </a:rPr>
              <a:t>V</a:t>
            </a:r>
            <a:r>
              <a:rPr lang="en-IN" altLang="en-US" sz="2200">
                <a:solidFill>
                  <a:srgbClr val="FF0000"/>
                </a:solidFill>
                <a:latin typeface="+mj-ea"/>
                <a:cs typeface="+mj-ea"/>
                <a:sym typeface="+mn-ea"/>
              </a:rPr>
              <a:t>isulazation</a:t>
            </a:r>
            <a:endParaRPr lang="en-IN" altLang="en-US" sz="2200">
              <a:solidFill>
                <a:srgbClr val="FF0000"/>
              </a:solidFill>
              <a:latin typeface="+mj-ea"/>
              <a:cs typeface="+mj-ea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 sz="2200">
                <a:latin typeface="+mj-ea"/>
                <a:cs typeface="+mj-ea"/>
                <a:sym typeface="+mn-ea"/>
              </a:rPr>
              <a:t>put recommended graph</a:t>
            </a:r>
            <a:endParaRPr lang="en-IN" altLang="en-US" sz="2200">
              <a:latin typeface="+mj-ea"/>
              <a:cs typeface="+mj-ea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altLang="en-IN" sz="2200">
                <a:latin typeface="+mj-ea"/>
                <a:cs typeface="+mj-ea"/>
                <a:sym typeface="+mn-ea"/>
              </a:rPr>
              <a:t>F</a:t>
            </a:r>
            <a:r>
              <a:rPr lang="en-IN" altLang="en-US" sz="2200">
                <a:latin typeface="+mj-ea"/>
                <a:cs typeface="+mj-ea"/>
                <a:sym typeface="+mn-ea"/>
              </a:rPr>
              <a:t>ilterout the linear and exponential features</a:t>
            </a:r>
            <a:endParaRPr lang="en-IN" altLang="en-US" sz="2200">
              <a:latin typeface="+mj-ea"/>
              <a:cs typeface="+mj-ea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 sz="2200">
                <a:latin typeface="+mj-ea"/>
                <a:cs typeface="+mj-ea"/>
                <a:sym typeface="+mn-ea"/>
              </a:rPr>
              <a:t>To get pie chart for our reference.</a:t>
            </a:r>
            <a:endParaRPr lang="en-IN" altLang="en-US" sz="2200">
              <a:latin typeface="+mj-ea"/>
              <a:cs typeface="+mj-ea"/>
              <a:sym typeface="+mn-ea"/>
            </a:endParaRPr>
          </a:p>
          <a:p>
            <a:endParaRPr lang="en-IN" altLang="en-US" sz="2400">
              <a:latin typeface="+mj-ea"/>
              <a:cs typeface="+mj-ea"/>
              <a:sym typeface="+mn-ea"/>
            </a:endParaRPr>
          </a:p>
          <a:p>
            <a:endParaRPr lang="en-US" sz="2400">
              <a:latin typeface="+mj-ea"/>
              <a:cs typeface="+mj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979714"/>
          </a:xfrm>
          <a:prstGeom prst="rect">
            <a:avLst/>
          </a:prstGeom>
          <a:solidFill>
            <a:srgbClr val="4193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en-US" sz="4000">
                <a:solidFill>
                  <a:schemeClr val="bg1"/>
                </a:solidFill>
                <a:latin typeface="+mj-lt"/>
                <a:cs typeface="+mj-lt"/>
                <a:sym typeface="+mn-ea"/>
              </a:rPr>
              <a:t>RESULT</a:t>
            </a:r>
            <a:endParaRPr lang="en-IN" altLang="en-US" sz="4000">
              <a:solidFill>
                <a:schemeClr val="bg1"/>
              </a:solidFill>
              <a:latin typeface="+mj-lt"/>
              <a:cs typeface="+mj-lt"/>
              <a:sym typeface="+mn-ea"/>
            </a:endParaRPr>
          </a:p>
        </p:txBody>
      </p:sp>
      <p:grpSp>
        <p:nvGrpSpPr>
          <p:cNvPr id="5" name="VCG41N1213923889"/>
          <p:cNvGrpSpPr/>
          <p:nvPr/>
        </p:nvGrpSpPr>
        <p:grpSpPr>
          <a:xfrm>
            <a:off x="-1" y="0"/>
            <a:ext cx="2105025" cy="1066128"/>
            <a:chOff x="-1" y="0"/>
            <a:chExt cx="2105025" cy="1066128"/>
          </a:xfrm>
        </p:grpSpPr>
        <p:sp>
          <p:nvSpPr>
            <p:cNvPr id="6" name="任意多边形: 形状 5"/>
            <p:cNvSpPr/>
            <p:nvPr/>
          </p:nvSpPr>
          <p:spPr>
            <a:xfrm flipH="1">
              <a:off x="442680" y="0"/>
              <a:ext cx="486975" cy="588106"/>
            </a:xfrm>
            <a:custGeom>
              <a:avLst/>
              <a:gdLst>
                <a:gd name="connsiteX0" fmla="*/ 1738313 w 1738312"/>
                <a:gd name="connsiteY0" fmla="*/ 816293 h 2099309"/>
                <a:gd name="connsiteX1" fmla="*/ 1444943 w 1738312"/>
                <a:gd name="connsiteY1" fmla="*/ 0 h 2099309"/>
                <a:gd name="connsiteX2" fmla="*/ 0 w 1738312"/>
                <a:gd name="connsiteY2" fmla="*/ 0 h 2099309"/>
                <a:gd name="connsiteX3" fmla="*/ 0 w 1738312"/>
                <a:gd name="connsiteY3" fmla="*/ 2099310 h 2099309"/>
                <a:gd name="connsiteX4" fmla="*/ 455295 w 1738312"/>
                <a:gd name="connsiteY4" fmla="*/ 2099310 h 2099309"/>
                <a:gd name="connsiteX5" fmla="*/ 1738313 w 1738312"/>
                <a:gd name="connsiteY5" fmla="*/ 816293 h 2099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38312" h="2099309">
                  <a:moveTo>
                    <a:pt x="1738313" y="816293"/>
                  </a:moveTo>
                  <a:cubicBezTo>
                    <a:pt x="1738313" y="506730"/>
                    <a:pt x="1627823" y="221933"/>
                    <a:pt x="1444943" y="0"/>
                  </a:cubicBezTo>
                  <a:lnTo>
                    <a:pt x="0" y="0"/>
                  </a:lnTo>
                  <a:lnTo>
                    <a:pt x="0" y="2099310"/>
                  </a:lnTo>
                  <a:lnTo>
                    <a:pt x="455295" y="2099310"/>
                  </a:lnTo>
                  <a:cubicBezTo>
                    <a:pt x="1162050" y="2099310"/>
                    <a:pt x="1738313" y="1523048"/>
                    <a:pt x="1738313" y="816293"/>
                  </a:cubicBezTo>
                  <a:close/>
                </a:path>
              </a:pathLst>
            </a:custGeom>
            <a:solidFill>
              <a:srgbClr val="E7F7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" name="任意多边形: 形状 6"/>
            <p:cNvSpPr/>
            <p:nvPr/>
          </p:nvSpPr>
          <p:spPr>
            <a:xfrm flipH="1">
              <a:off x="266" y="637471"/>
              <a:ext cx="320203" cy="428657"/>
            </a:xfrm>
            <a:custGeom>
              <a:avLst/>
              <a:gdLst>
                <a:gd name="connsiteX0" fmla="*/ 191017 w 294249"/>
                <a:gd name="connsiteY0" fmla="*/ 0 h 393913"/>
                <a:gd name="connsiteX1" fmla="*/ 0 w 294249"/>
                <a:gd name="connsiteY1" fmla="*/ 213085 h 393913"/>
                <a:gd name="connsiteX2" fmla="*/ 73995 w 294249"/>
                <a:gd name="connsiteY2" fmla="*/ 316310 h 393913"/>
                <a:gd name="connsiteX3" fmla="*/ 111247 w 294249"/>
                <a:gd name="connsiteY3" fmla="*/ 393913 h 393913"/>
                <a:gd name="connsiteX4" fmla="*/ 294249 w 294249"/>
                <a:gd name="connsiteY4" fmla="*/ 393913 h 393913"/>
                <a:gd name="connsiteX5" fmla="*/ 294249 w 294249"/>
                <a:gd name="connsiteY5" fmla="*/ 69639 h 393913"/>
                <a:gd name="connsiteX6" fmla="*/ 191017 w 294249"/>
                <a:gd name="connsiteY6" fmla="*/ 0 h 393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4249" h="393913">
                  <a:moveTo>
                    <a:pt x="191017" y="0"/>
                  </a:moveTo>
                  <a:cubicBezTo>
                    <a:pt x="141730" y="82880"/>
                    <a:pt x="76750" y="155217"/>
                    <a:pt x="0" y="213085"/>
                  </a:cubicBezTo>
                  <a:cubicBezTo>
                    <a:pt x="27524" y="245208"/>
                    <a:pt x="52306" y="279736"/>
                    <a:pt x="73995" y="316310"/>
                  </a:cubicBezTo>
                  <a:lnTo>
                    <a:pt x="111247" y="393913"/>
                  </a:lnTo>
                  <a:lnTo>
                    <a:pt x="294249" y="393913"/>
                  </a:lnTo>
                  <a:lnTo>
                    <a:pt x="294249" y="69639"/>
                  </a:lnTo>
                  <a:cubicBezTo>
                    <a:pt x="257223" y="50268"/>
                    <a:pt x="222648" y="26728"/>
                    <a:pt x="191017" y="0"/>
                  </a:cubicBezTo>
                  <a:close/>
                </a:path>
              </a:pathLst>
            </a:custGeom>
            <a:solidFill>
              <a:srgbClr val="FCDEE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" name="任意多边形: 形状 7"/>
            <p:cNvSpPr/>
            <p:nvPr/>
          </p:nvSpPr>
          <p:spPr>
            <a:xfrm flipH="1">
              <a:off x="112871" y="0"/>
              <a:ext cx="817051" cy="869083"/>
            </a:xfrm>
            <a:custGeom>
              <a:avLst/>
              <a:gdLst>
                <a:gd name="connsiteX0" fmla="*/ 2118360 w 2916555"/>
                <a:gd name="connsiteY0" fmla="*/ 561023 h 3102292"/>
                <a:gd name="connsiteX1" fmla="*/ 2188845 w 2916555"/>
                <a:gd name="connsiteY1" fmla="*/ 0 h 3102292"/>
                <a:gd name="connsiteX2" fmla="*/ 1444943 w 2916555"/>
                <a:gd name="connsiteY2" fmla="*/ 0 h 3102292"/>
                <a:gd name="connsiteX3" fmla="*/ 1738313 w 2916555"/>
                <a:gd name="connsiteY3" fmla="*/ 816293 h 3102292"/>
                <a:gd name="connsiteX4" fmla="*/ 455295 w 2916555"/>
                <a:gd name="connsiteY4" fmla="*/ 2099310 h 3102292"/>
                <a:gd name="connsiteX5" fmla="*/ 0 w 2916555"/>
                <a:gd name="connsiteY5" fmla="*/ 2099310 h 3102292"/>
                <a:gd name="connsiteX6" fmla="*/ 0 w 2916555"/>
                <a:gd name="connsiteY6" fmla="*/ 2099310 h 3102292"/>
                <a:gd name="connsiteX7" fmla="*/ 0 w 2916555"/>
                <a:gd name="connsiteY7" fmla="*/ 2099310 h 3102292"/>
                <a:gd name="connsiteX8" fmla="*/ 2175510 w 2916555"/>
                <a:gd name="connsiteY8" fmla="*/ 3102293 h 3102292"/>
                <a:gd name="connsiteX9" fmla="*/ 2916555 w 2916555"/>
                <a:gd name="connsiteY9" fmla="*/ 2275523 h 3102292"/>
                <a:gd name="connsiteX10" fmla="*/ 2118360 w 2916555"/>
                <a:gd name="connsiteY10" fmla="*/ 561023 h 3102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16555" h="3102292">
                  <a:moveTo>
                    <a:pt x="2118360" y="561023"/>
                  </a:moveTo>
                  <a:cubicBezTo>
                    <a:pt x="2118360" y="367665"/>
                    <a:pt x="2143125" y="179070"/>
                    <a:pt x="2188845" y="0"/>
                  </a:cubicBezTo>
                  <a:lnTo>
                    <a:pt x="1444943" y="0"/>
                  </a:lnTo>
                  <a:cubicBezTo>
                    <a:pt x="1627822" y="221933"/>
                    <a:pt x="1738313" y="506730"/>
                    <a:pt x="1738313" y="816293"/>
                  </a:cubicBezTo>
                  <a:cubicBezTo>
                    <a:pt x="1738313" y="1524000"/>
                    <a:pt x="1163002" y="2099310"/>
                    <a:pt x="455295" y="2099310"/>
                  </a:cubicBezTo>
                  <a:lnTo>
                    <a:pt x="0" y="2099310"/>
                  </a:lnTo>
                  <a:lnTo>
                    <a:pt x="0" y="2099310"/>
                  </a:lnTo>
                  <a:cubicBezTo>
                    <a:pt x="0" y="2099310"/>
                    <a:pt x="0" y="2099310"/>
                    <a:pt x="0" y="2099310"/>
                  </a:cubicBezTo>
                  <a:cubicBezTo>
                    <a:pt x="870585" y="2099310"/>
                    <a:pt x="1650682" y="2488883"/>
                    <a:pt x="2175510" y="3102293"/>
                  </a:cubicBezTo>
                  <a:cubicBezTo>
                    <a:pt x="2472690" y="2878455"/>
                    <a:pt x="2725102" y="2597468"/>
                    <a:pt x="2916555" y="2275523"/>
                  </a:cubicBezTo>
                  <a:cubicBezTo>
                    <a:pt x="2428875" y="1864995"/>
                    <a:pt x="2118360" y="1249680"/>
                    <a:pt x="2118360" y="561023"/>
                  </a:cubicBezTo>
                  <a:close/>
                </a:path>
              </a:pathLst>
            </a:custGeom>
            <a:solidFill>
              <a:srgbClr val="FE4C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" name="任意多边形: 形状 8"/>
            <p:cNvSpPr/>
            <p:nvPr/>
          </p:nvSpPr>
          <p:spPr>
            <a:xfrm flipH="1">
              <a:off x="-1" y="0"/>
              <a:ext cx="112337" cy="713518"/>
            </a:xfrm>
            <a:custGeom>
              <a:avLst/>
              <a:gdLst>
                <a:gd name="connsiteX0" fmla="*/ 281940 w 401002"/>
                <a:gd name="connsiteY0" fmla="*/ 0 h 2546984"/>
                <a:gd name="connsiteX1" fmla="*/ 401003 w 401002"/>
                <a:gd name="connsiteY1" fmla="*/ 816293 h 2546984"/>
                <a:gd name="connsiteX2" fmla="*/ 0 w 401002"/>
                <a:gd name="connsiteY2" fmla="*/ 2276475 h 2546984"/>
                <a:gd name="connsiteX3" fmla="*/ 401003 w 401002"/>
                <a:gd name="connsiteY3" fmla="*/ 2546985 h 2546984"/>
                <a:gd name="connsiteX4" fmla="*/ 401003 w 401002"/>
                <a:gd name="connsiteY4" fmla="*/ 0 h 2546984"/>
                <a:gd name="connsiteX5" fmla="*/ 281940 w 401002"/>
                <a:gd name="connsiteY5" fmla="*/ 0 h 2546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1002" h="2546984">
                  <a:moveTo>
                    <a:pt x="281940" y="0"/>
                  </a:moveTo>
                  <a:cubicBezTo>
                    <a:pt x="359093" y="259080"/>
                    <a:pt x="401003" y="532448"/>
                    <a:pt x="401003" y="816293"/>
                  </a:cubicBezTo>
                  <a:cubicBezTo>
                    <a:pt x="401003" y="1349693"/>
                    <a:pt x="254318" y="1848803"/>
                    <a:pt x="0" y="2276475"/>
                  </a:cubicBezTo>
                  <a:cubicBezTo>
                    <a:pt x="122873" y="2380298"/>
                    <a:pt x="258128" y="2470785"/>
                    <a:pt x="401003" y="2546985"/>
                  </a:cubicBezTo>
                  <a:lnTo>
                    <a:pt x="401003" y="0"/>
                  </a:lnTo>
                  <a:lnTo>
                    <a:pt x="281940" y="0"/>
                  </a:lnTo>
                  <a:close/>
                </a:path>
              </a:pathLst>
            </a:custGeom>
            <a:solidFill>
              <a:srgbClr val="E7F7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" name="任意多边形: 形状 9"/>
            <p:cNvSpPr/>
            <p:nvPr/>
          </p:nvSpPr>
          <p:spPr>
            <a:xfrm flipH="1">
              <a:off x="266" y="0"/>
              <a:ext cx="336213" cy="637737"/>
            </a:xfrm>
            <a:custGeom>
              <a:avLst/>
              <a:gdLst>
                <a:gd name="connsiteX0" fmla="*/ 0 w 1200150"/>
                <a:gd name="connsiteY0" fmla="*/ 561023 h 2276475"/>
                <a:gd name="connsiteX1" fmla="*/ 799148 w 1200150"/>
                <a:gd name="connsiteY1" fmla="*/ 2276475 h 2276475"/>
                <a:gd name="connsiteX2" fmla="*/ 1200150 w 1200150"/>
                <a:gd name="connsiteY2" fmla="*/ 816293 h 2276475"/>
                <a:gd name="connsiteX3" fmla="*/ 1081088 w 1200150"/>
                <a:gd name="connsiteY3" fmla="*/ 0 h 2276475"/>
                <a:gd name="connsiteX4" fmla="*/ 70485 w 1200150"/>
                <a:gd name="connsiteY4" fmla="*/ 0 h 2276475"/>
                <a:gd name="connsiteX5" fmla="*/ 0 w 1200150"/>
                <a:gd name="connsiteY5" fmla="*/ 561023 h 2276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0150" h="2276475">
                  <a:moveTo>
                    <a:pt x="0" y="561023"/>
                  </a:moveTo>
                  <a:cubicBezTo>
                    <a:pt x="0" y="1249680"/>
                    <a:pt x="310515" y="1864995"/>
                    <a:pt x="799148" y="2276475"/>
                  </a:cubicBezTo>
                  <a:cubicBezTo>
                    <a:pt x="1054418" y="1848803"/>
                    <a:pt x="1200150" y="1348740"/>
                    <a:pt x="1200150" y="816293"/>
                  </a:cubicBezTo>
                  <a:cubicBezTo>
                    <a:pt x="1200150" y="532448"/>
                    <a:pt x="1158240" y="259080"/>
                    <a:pt x="1081088" y="0"/>
                  </a:cubicBezTo>
                  <a:lnTo>
                    <a:pt x="70485" y="0"/>
                  </a:lnTo>
                  <a:cubicBezTo>
                    <a:pt x="24765" y="179070"/>
                    <a:pt x="0" y="366713"/>
                    <a:pt x="0" y="561023"/>
                  </a:cubicBezTo>
                  <a:close/>
                </a:path>
              </a:pathLst>
            </a:custGeom>
            <a:solidFill>
              <a:srgbClr val="99DF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" name="任意多边形: 形状 10"/>
            <p:cNvSpPr/>
            <p:nvPr/>
          </p:nvSpPr>
          <p:spPr>
            <a:xfrm flipH="1">
              <a:off x="199422" y="869351"/>
              <a:ext cx="730501" cy="196776"/>
            </a:xfrm>
            <a:custGeom>
              <a:avLst/>
              <a:gdLst>
                <a:gd name="connsiteX0" fmla="*/ 560055 w 671291"/>
                <a:gd name="connsiteY0" fmla="*/ 0 h 180827"/>
                <a:gd name="connsiteX1" fmla="*/ 117209 w 671291"/>
                <a:gd name="connsiteY1" fmla="*/ 148351 h 180827"/>
                <a:gd name="connsiteX2" fmla="*/ 0 w 671291"/>
                <a:gd name="connsiteY2" fmla="*/ 148351 h 180827"/>
                <a:gd name="connsiteX3" fmla="*/ 0 w 671291"/>
                <a:gd name="connsiteY3" fmla="*/ 180827 h 180827"/>
                <a:gd name="connsiteX4" fmla="*/ 671291 w 671291"/>
                <a:gd name="connsiteY4" fmla="*/ 180827 h 180827"/>
                <a:gd name="connsiteX5" fmla="*/ 634050 w 671291"/>
                <a:gd name="connsiteY5" fmla="*/ 103229 h 180827"/>
                <a:gd name="connsiteX6" fmla="*/ 560055 w 671291"/>
                <a:gd name="connsiteY6" fmla="*/ 0 h 180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1291" h="180827">
                  <a:moveTo>
                    <a:pt x="560055" y="0"/>
                  </a:moveTo>
                  <a:cubicBezTo>
                    <a:pt x="436715" y="92934"/>
                    <a:pt x="283215" y="148351"/>
                    <a:pt x="117209" y="148351"/>
                  </a:cubicBezTo>
                  <a:lnTo>
                    <a:pt x="0" y="148351"/>
                  </a:lnTo>
                  <a:lnTo>
                    <a:pt x="0" y="180827"/>
                  </a:lnTo>
                  <a:lnTo>
                    <a:pt x="671291" y="180827"/>
                  </a:lnTo>
                  <a:lnTo>
                    <a:pt x="634050" y="103229"/>
                  </a:lnTo>
                  <a:cubicBezTo>
                    <a:pt x="612360" y="66651"/>
                    <a:pt x="587579" y="32122"/>
                    <a:pt x="560055" y="0"/>
                  </a:cubicBezTo>
                  <a:close/>
                </a:path>
              </a:pathLst>
            </a:custGeom>
            <a:solidFill>
              <a:srgbClr val="4193A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" name="任意多边形: 形状 11"/>
            <p:cNvSpPr/>
            <p:nvPr/>
          </p:nvSpPr>
          <p:spPr>
            <a:xfrm flipH="1">
              <a:off x="320202" y="588106"/>
              <a:ext cx="609452" cy="442413"/>
            </a:xfrm>
            <a:custGeom>
              <a:avLst/>
              <a:gdLst>
                <a:gd name="connsiteX0" fmla="*/ 0 w 2175510"/>
                <a:gd name="connsiteY0" fmla="*/ 0 h 1579245"/>
                <a:gd name="connsiteX1" fmla="*/ 0 w 2175510"/>
                <a:gd name="connsiteY1" fmla="*/ 0 h 1579245"/>
                <a:gd name="connsiteX2" fmla="*/ 0 w 2175510"/>
                <a:gd name="connsiteY2" fmla="*/ 1579245 h 1579245"/>
                <a:gd name="connsiteX3" fmla="*/ 455295 w 2175510"/>
                <a:gd name="connsiteY3" fmla="*/ 1579245 h 1579245"/>
                <a:gd name="connsiteX4" fmla="*/ 2175510 w 2175510"/>
                <a:gd name="connsiteY4" fmla="*/ 1002983 h 1579245"/>
                <a:gd name="connsiteX5" fmla="*/ 0 w 2175510"/>
                <a:gd name="connsiteY5" fmla="*/ 0 h 157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75510" h="157924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1579245"/>
                  </a:lnTo>
                  <a:lnTo>
                    <a:pt x="455295" y="1579245"/>
                  </a:lnTo>
                  <a:cubicBezTo>
                    <a:pt x="1100138" y="1579245"/>
                    <a:pt x="1696403" y="1364933"/>
                    <a:pt x="2175510" y="1002983"/>
                  </a:cubicBezTo>
                  <a:cubicBezTo>
                    <a:pt x="1650682" y="389572"/>
                    <a:pt x="870585" y="0"/>
                    <a:pt x="0" y="0"/>
                  </a:cubicBezTo>
                  <a:close/>
                </a:path>
              </a:pathLst>
            </a:custGeom>
            <a:solidFill>
              <a:srgbClr val="FCDEE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" name="任意多边形: 形状 12"/>
            <p:cNvSpPr/>
            <p:nvPr/>
          </p:nvSpPr>
          <p:spPr>
            <a:xfrm flipH="1">
              <a:off x="929654" y="1"/>
              <a:ext cx="1175370" cy="1066126"/>
            </a:xfrm>
            <a:custGeom>
              <a:avLst/>
              <a:gdLst>
                <a:gd name="connsiteX0" fmla="*/ 1080102 w 1080102"/>
                <a:gd name="connsiteY0" fmla="*/ 0 h 979713"/>
                <a:gd name="connsiteX1" fmla="*/ 869048 w 1080102"/>
                <a:gd name="connsiteY1" fmla="*/ 0 h 979713"/>
                <a:gd name="connsiteX2" fmla="*/ 0 w 1080102"/>
                <a:gd name="connsiteY2" fmla="*/ 979713 h 979713"/>
                <a:gd name="connsiteX3" fmla="*/ 411242 w 1080102"/>
                <a:gd name="connsiteY3" fmla="*/ 979713 h 979713"/>
                <a:gd name="connsiteX4" fmla="*/ 431252 w 1080102"/>
                <a:gd name="connsiteY4" fmla="*/ 928417 h 979713"/>
                <a:gd name="connsiteX5" fmla="*/ 663494 w 1080102"/>
                <a:gd name="connsiteY5" fmla="*/ 669417 h 979713"/>
                <a:gd name="connsiteX6" fmla="*/ 1079857 w 1080102"/>
                <a:gd name="connsiteY6" fmla="*/ 540438 h 979713"/>
                <a:gd name="connsiteX7" fmla="*/ 1080102 w 1080102"/>
                <a:gd name="connsiteY7" fmla="*/ 0 h 979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80102" h="979713">
                  <a:moveTo>
                    <a:pt x="1080102" y="0"/>
                  </a:moveTo>
                  <a:lnTo>
                    <a:pt x="869048" y="0"/>
                  </a:lnTo>
                  <a:lnTo>
                    <a:pt x="0" y="979713"/>
                  </a:lnTo>
                  <a:lnTo>
                    <a:pt x="411242" y="979713"/>
                  </a:lnTo>
                  <a:lnTo>
                    <a:pt x="431252" y="928417"/>
                  </a:lnTo>
                  <a:cubicBezTo>
                    <a:pt x="487067" y="824695"/>
                    <a:pt x="567005" y="735868"/>
                    <a:pt x="663494" y="669417"/>
                  </a:cubicBezTo>
                  <a:cubicBezTo>
                    <a:pt x="781929" y="588008"/>
                    <a:pt x="925376" y="540438"/>
                    <a:pt x="1079857" y="540438"/>
                  </a:cubicBezTo>
                  <a:cubicBezTo>
                    <a:pt x="1079938" y="360292"/>
                    <a:pt x="1080020" y="180146"/>
                    <a:pt x="1080102" y="0"/>
                  </a:cubicBezTo>
                  <a:close/>
                </a:path>
              </a:pathLst>
            </a:custGeom>
            <a:solidFill>
              <a:srgbClr val="FE4C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" name="任意多边形: 形状 13"/>
            <p:cNvSpPr/>
            <p:nvPr/>
          </p:nvSpPr>
          <p:spPr>
            <a:xfrm flipH="1">
              <a:off x="929655" y="728461"/>
              <a:ext cx="728009" cy="337666"/>
            </a:xfrm>
            <a:custGeom>
              <a:avLst/>
              <a:gdLst>
                <a:gd name="connsiteX0" fmla="*/ 252393 w 669001"/>
                <a:gd name="connsiteY0" fmla="*/ 0 h 310297"/>
                <a:gd name="connsiteX1" fmla="*/ 20058 w 669001"/>
                <a:gd name="connsiteY1" fmla="*/ 258817 h 310297"/>
                <a:gd name="connsiteX2" fmla="*/ 0 w 669001"/>
                <a:gd name="connsiteY2" fmla="*/ 310297 h 310297"/>
                <a:gd name="connsiteX3" fmla="*/ 669001 w 669001"/>
                <a:gd name="connsiteY3" fmla="*/ 310297 h 310297"/>
                <a:gd name="connsiteX4" fmla="*/ 669001 w 669001"/>
                <a:gd name="connsiteY4" fmla="*/ 277575 h 310297"/>
                <a:gd name="connsiteX5" fmla="*/ 252393 w 669001"/>
                <a:gd name="connsiteY5" fmla="*/ 277575 h 310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001" h="310297">
                  <a:moveTo>
                    <a:pt x="252393" y="0"/>
                  </a:moveTo>
                  <a:cubicBezTo>
                    <a:pt x="155781" y="66329"/>
                    <a:pt x="75843" y="155094"/>
                    <a:pt x="20058" y="258817"/>
                  </a:cubicBezTo>
                  <a:lnTo>
                    <a:pt x="0" y="310297"/>
                  </a:lnTo>
                  <a:lnTo>
                    <a:pt x="669001" y="310297"/>
                  </a:lnTo>
                  <a:lnTo>
                    <a:pt x="669001" y="277575"/>
                  </a:lnTo>
                  <a:lnTo>
                    <a:pt x="252393" y="277575"/>
                  </a:lnTo>
                  <a:close/>
                </a:path>
              </a:pathLst>
            </a:custGeom>
            <a:solidFill>
              <a:srgbClr val="282E4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" name="任意多边形: 形状 14"/>
            <p:cNvSpPr/>
            <p:nvPr/>
          </p:nvSpPr>
          <p:spPr>
            <a:xfrm flipH="1">
              <a:off x="929922" y="588106"/>
              <a:ext cx="453087" cy="442413"/>
            </a:xfrm>
            <a:custGeom>
              <a:avLst/>
              <a:gdLst>
                <a:gd name="connsiteX0" fmla="*/ 0 w 1617345"/>
                <a:gd name="connsiteY0" fmla="*/ 501015 h 1579245"/>
                <a:gd name="connsiteX1" fmla="*/ 0 w 1617345"/>
                <a:gd name="connsiteY1" fmla="*/ 1579245 h 1579245"/>
                <a:gd name="connsiteX2" fmla="*/ 1617345 w 1617345"/>
                <a:gd name="connsiteY2" fmla="*/ 1579245 h 1579245"/>
                <a:gd name="connsiteX3" fmla="*/ 1617345 w 1617345"/>
                <a:gd name="connsiteY3" fmla="*/ 0 h 1579245"/>
                <a:gd name="connsiteX4" fmla="*/ 0 w 1617345"/>
                <a:gd name="connsiteY4" fmla="*/ 501015 h 157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7345" h="1579245">
                  <a:moveTo>
                    <a:pt x="0" y="501015"/>
                  </a:moveTo>
                  <a:lnTo>
                    <a:pt x="0" y="1579245"/>
                  </a:lnTo>
                  <a:lnTo>
                    <a:pt x="1617345" y="1579245"/>
                  </a:lnTo>
                  <a:lnTo>
                    <a:pt x="1617345" y="0"/>
                  </a:lnTo>
                  <a:cubicBezTo>
                    <a:pt x="1017270" y="0"/>
                    <a:pt x="460058" y="185738"/>
                    <a:pt x="0" y="501015"/>
                  </a:cubicBezTo>
                  <a:close/>
                </a:path>
              </a:pathLst>
            </a:custGeom>
            <a:solidFill>
              <a:srgbClr val="4B3A7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16" name="矩形: 圆角 15"/>
          <p:cNvSpPr/>
          <p:nvPr/>
        </p:nvSpPr>
        <p:spPr>
          <a:xfrm>
            <a:off x="0" y="971549"/>
            <a:ext cx="12192000" cy="52863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0" y="5878286"/>
            <a:ext cx="12192000" cy="979714"/>
          </a:xfrm>
          <a:prstGeom prst="rect">
            <a:avLst/>
          </a:prstGeom>
          <a:solidFill>
            <a:srgbClr val="282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/>
          <p:cNvCxnSpPr/>
          <p:nvPr/>
        </p:nvCxnSpPr>
        <p:spPr>
          <a:xfrm>
            <a:off x="598448" y="6092283"/>
            <a:ext cx="1099510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92630" y="1069340"/>
            <a:ext cx="7981315" cy="471995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979714"/>
          </a:xfrm>
          <a:prstGeom prst="rect">
            <a:avLst/>
          </a:prstGeom>
          <a:solidFill>
            <a:srgbClr val="4193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en-US" sz="4000">
                <a:solidFill>
                  <a:schemeClr val="bg1"/>
                </a:solidFill>
                <a:latin typeface="+mj-lt"/>
                <a:cs typeface="+mj-lt"/>
                <a:sym typeface="+mn-ea"/>
              </a:rPr>
              <a:t>RESULT</a:t>
            </a:r>
            <a:endParaRPr lang="en-IN" altLang="en-US" sz="4000">
              <a:solidFill>
                <a:schemeClr val="bg1"/>
              </a:solidFill>
              <a:latin typeface="+mj-lt"/>
              <a:cs typeface="+mj-lt"/>
              <a:sym typeface="+mn-ea"/>
            </a:endParaRPr>
          </a:p>
        </p:txBody>
      </p:sp>
      <p:grpSp>
        <p:nvGrpSpPr>
          <p:cNvPr id="5" name="VCG41N1213923889"/>
          <p:cNvGrpSpPr/>
          <p:nvPr/>
        </p:nvGrpSpPr>
        <p:grpSpPr>
          <a:xfrm>
            <a:off x="-1" y="0"/>
            <a:ext cx="2105025" cy="1066128"/>
            <a:chOff x="-1" y="0"/>
            <a:chExt cx="2105025" cy="1066128"/>
          </a:xfrm>
        </p:grpSpPr>
        <p:sp>
          <p:nvSpPr>
            <p:cNvPr id="6" name="任意多边形: 形状 5"/>
            <p:cNvSpPr/>
            <p:nvPr/>
          </p:nvSpPr>
          <p:spPr>
            <a:xfrm flipH="1">
              <a:off x="442680" y="0"/>
              <a:ext cx="486975" cy="588106"/>
            </a:xfrm>
            <a:custGeom>
              <a:avLst/>
              <a:gdLst>
                <a:gd name="connsiteX0" fmla="*/ 1738313 w 1738312"/>
                <a:gd name="connsiteY0" fmla="*/ 816293 h 2099309"/>
                <a:gd name="connsiteX1" fmla="*/ 1444943 w 1738312"/>
                <a:gd name="connsiteY1" fmla="*/ 0 h 2099309"/>
                <a:gd name="connsiteX2" fmla="*/ 0 w 1738312"/>
                <a:gd name="connsiteY2" fmla="*/ 0 h 2099309"/>
                <a:gd name="connsiteX3" fmla="*/ 0 w 1738312"/>
                <a:gd name="connsiteY3" fmla="*/ 2099310 h 2099309"/>
                <a:gd name="connsiteX4" fmla="*/ 455295 w 1738312"/>
                <a:gd name="connsiteY4" fmla="*/ 2099310 h 2099309"/>
                <a:gd name="connsiteX5" fmla="*/ 1738313 w 1738312"/>
                <a:gd name="connsiteY5" fmla="*/ 816293 h 2099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38312" h="2099309">
                  <a:moveTo>
                    <a:pt x="1738313" y="816293"/>
                  </a:moveTo>
                  <a:cubicBezTo>
                    <a:pt x="1738313" y="506730"/>
                    <a:pt x="1627823" y="221933"/>
                    <a:pt x="1444943" y="0"/>
                  </a:cubicBezTo>
                  <a:lnTo>
                    <a:pt x="0" y="0"/>
                  </a:lnTo>
                  <a:lnTo>
                    <a:pt x="0" y="2099310"/>
                  </a:lnTo>
                  <a:lnTo>
                    <a:pt x="455295" y="2099310"/>
                  </a:lnTo>
                  <a:cubicBezTo>
                    <a:pt x="1162050" y="2099310"/>
                    <a:pt x="1738313" y="1523048"/>
                    <a:pt x="1738313" y="816293"/>
                  </a:cubicBezTo>
                  <a:close/>
                </a:path>
              </a:pathLst>
            </a:custGeom>
            <a:solidFill>
              <a:srgbClr val="E7F7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" name="任意多边形: 形状 6"/>
            <p:cNvSpPr/>
            <p:nvPr/>
          </p:nvSpPr>
          <p:spPr>
            <a:xfrm flipH="1">
              <a:off x="266" y="637471"/>
              <a:ext cx="320203" cy="428657"/>
            </a:xfrm>
            <a:custGeom>
              <a:avLst/>
              <a:gdLst>
                <a:gd name="connsiteX0" fmla="*/ 191017 w 294249"/>
                <a:gd name="connsiteY0" fmla="*/ 0 h 393913"/>
                <a:gd name="connsiteX1" fmla="*/ 0 w 294249"/>
                <a:gd name="connsiteY1" fmla="*/ 213085 h 393913"/>
                <a:gd name="connsiteX2" fmla="*/ 73995 w 294249"/>
                <a:gd name="connsiteY2" fmla="*/ 316310 h 393913"/>
                <a:gd name="connsiteX3" fmla="*/ 111247 w 294249"/>
                <a:gd name="connsiteY3" fmla="*/ 393913 h 393913"/>
                <a:gd name="connsiteX4" fmla="*/ 294249 w 294249"/>
                <a:gd name="connsiteY4" fmla="*/ 393913 h 393913"/>
                <a:gd name="connsiteX5" fmla="*/ 294249 w 294249"/>
                <a:gd name="connsiteY5" fmla="*/ 69639 h 393913"/>
                <a:gd name="connsiteX6" fmla="*/ 191017 w 294249"/>
                <a:gd name="connsiteY6" fmla="*/ 0 h 393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4249" h="393913">
                  <a:moveTo>
                    <a:pt x="191017" y="0"/>
                  </a:moveTo>
                  <a:cubicBezTo>
                    <a:pt x="141730" y="82880"/>
                    <a:pt x="76750" y="155217"/>
                    <a:pt x="0" y="213085"/>
                  </a:cubicBezTo>
                  <a:cubicBezTo>
                    <a:pt x="27524" y="245208"/>
                    <a:pt x="52306" y="279736"/>
                    <a:pt x="73995" y="316310"/>
                  </a:cubicBezTo>
                  <a:lnTo>
                    <a:pt x="111247" y="393913"/>
                  </a:lnTo>
                  <a:lnTo>
                    <a:pt x="294249" y="393913"/>
                  </a:lnTo>
                  <a:lnTo>
                    <a:pt x="294249" y="69639"/>
                  </a:lnTo>
                  <a:cubicBezTo>
                    <a:pt x="257223" y="50268"/>
                    <a:pt x="222648" y="26728"/>
                    <a:pt x="191017" y="0"/>
                  </a:cubicBezTo>
                  <a:close/>
                </a:path>
              </a:pathLst>
            </a:custGeom>
            <a:solidFill>
              <a:srgbClr val="FCDEE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" name="任意多边形: 形状 7"/>
            <p:cNvSpPr/>
            <p:nvPr/>
          </p:nvSpPr>
          <p:spPr>
            <a:xfrm flipH="1">
              <a:off x="112871" y="0"/>
              <a:ext cx="817051" cy="869083"/>
            </a:xfrm>
            <a:custGeom>
              <a:avLst/>
              <a:gdLst>
                <a:gd name="connsiteX0" fmla="*/ 2118360 w 2916555"/>
                <a:gd name="connsiteY0" fmla="*/ 561023 h 3102292"/>
                <a:gd name="connsiteX1" fmla="*/ 2188845 w 2916555"/>
                <a:gd name="connsiteY1" fmla="*/ 0 h 3102292"/>
                <a:gd name="connsiteX2" fmla="*/ 1444943 w 2916555"/>
                <a:gd name="connsiteY2" fmla="*/ 0 h 3102292"/>
                <a:gd name="connsiteX3" fmla="*/ 1738313 w 2916555"/>
                <a:gd name="connsiteY3" fmla="*/ 816293 h 3102292"/>
                <a:gd name="connsiteX4" fmla="*/ 455295 w 2916555"/>
                <a:gd name="connsiteY4" fmla="*/ 2099310 h 3102292"/>
                <a:gd name="connsiteX5" fmla="*/ 0 w 2916555"/>
                <a:gd name="connsiteY5" fmla="*/ 2099310 h 3102292"/>
                <a:gd name="connsiteX6" fmla="*/ 0 w 2916555"/>
                <a:gd name="connsiteY6" fmla="*/ 2099310 h 3102292"/>
                <a:gd name="connsiteX7" fmla="*/ 0 w 2916555"/>
                <a:gd name="connsiteY7" fmla="*/ 2099310 h 3102292"/>
                <a:gd name="connsiteX8" fmla="*/ 2175510 w 2916555"/>
                <a:gd name="connsiteY8" fmla="*/ 3102293 h 3102292"/>
                <a:gd name="connsiteX9" fmla="*/ 2916555 w 2916555"/>
                <a:gd name="connsiteY9" fmla="*/ 2275523 h 3102292"/>
                <a:gd name="connsiteX10" fmla="*/ 2118360 w 2916555"/>
                <a:gd name="connsiteY10" fmla="*/ 561023 h 3102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16555" h="3102292">
                  <a:moveTo>
                    <a:pt x="2118360" y="561023"/>
                  </a:moveTo>
                  <a:cubicBezTo>
                    <a:pt x="2118360" y="367665"/>
                    <a:pt x="2143125" y="179070"/>
                    <a:pt x="2188845" y="0"/>
                  </a:cubicBezTo>
                  <a:lnTo>
                    <a:pt x="1444943" y="0"/>
                  </a:lnTo>
                  <a:cubicBezTo>
                    <a:pt x="1627822" y="221933"/>
                    <a:pt x="1738313" y="506730"/>
                    <a:pt x="1738313" y="816293"/>
                  </a:cubicBezTo>
                  <a:cubicBezTo>
                    <a:pt x="1738313" y="1524000"/>
                    <a:pt x="1163002" y="2099310"/>
                    <a:pt x="455295" y="2099310"/>
                  </a:cubicBezTo>
                  <a:lnTo>
                    <a:pt x="0" y="2099310"/>
                  </a:lnTo>
                  <a:lnTo>
                    <a:pt x="0" y="2099310"/>
                  </a:lnTo>
                  <a:cubicBezTo>
                    <a:pt x="0" y="2099310"/>
                    <a:pt x="0" y="2099310"/>
                    <a:pt x="0" y="2099310"/>
                  </a:cubicBezTo>
                  <a:cubicBezTo>
                    <a:pt x="870585" y="2099310"/>
                    <a:pt x="1650682" y="2488883"/>
                    <a:pt x="2175510" y="3102293"/>
                  </a:cubicBezTo>
                  <a:cubicBezTo>
                    <a:pt x="2472690" y="2878455"/>
                    <a:pt x="2725102" y="2597468"/>
                    <a:pt x="2916555" y="2275523"/>
                  </a:cubicBezTo>
                  <a:cubicBezTo>
                    <a:pt x="2428875" y="1864995"/>
                    <a:pt x="2118360" y="1249680"/>
                    <a:pt x="2118360" y="561023"/>
                  </a:cubicBezTo>
                  <a:close/>
                </a:path>
              </a:pathLst>
            </a:custGeom>
            <a:solidFill>
              <a:srgbClr val="FE4C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" name="任意多边形: 形状 8"/>
            <p:cNvSpPr/>
            <p:nvPr/>
          </p:nvSpPr>
          <p:spPr>
            <a:xfrm flipH="1">
              <a:off x="-1" y="0"/>
              <a:ext cx="112337" cy="713518"/>
            </a:xfrm>
            <a:custGeom>
              <a:avLst/>
              <a:gdLst>
                <a:gd name="connsiteX0" fmla="*/ 281940 w 401002"/>
                <a:gd name="connsiteY0" fmla="*/ 0 h 2546984"/>
                <a:gd name="connsiteX1" fmla="*/ 401003 w 401002"/>
                <a:gd name="connsiteY1" fmla="*/ 816293 h 2546984"/>
                <a:gd name="connsiteX2" fmla="*/ 0 w 401002"/>
                <a:gd name="connsiteY2" fmla="*/ 2276475 h 2546984"/>
                <a:gd name="connsiteX3" fmla="*/ 401003 w 401002"/>
                <a:gd name="connsiteY3" fmla="*/ 2546985 h 2546984"/>
                <a:gd name="connsiteX4" fmla="*/ 401003 w 401002"/>
                <a:gd name="connsiteY4" fmla="*/ 0 h 2546984"/>
                <a:gd name="connsiteX5" fmla="*/ 281940 w 401002"/>
                <a:gd name="connsiteY5" fmla="*/ 0 h 2546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1002" h="2546984">
                  <a:moveTo>
                    <a:pt x="281940" y="0"/>
                  </a:moveTo>
                  <a:cubicBezTo>
                    <a:pt x="359093" y="259080"/>
                    <a:pt x="401003" y="532448"/>
                    <a:pt x="401003" y="816293"/>
                  </a:cubicBezTo>
                  <a:cubicBezTo>
                    <a:pt x="401003" y="1349693"/>
                    <a:pt x="254318" y="1848803"/>
                    <a:pt x="0" y="2276475"/>
                  </a:cubicBezTo>
                  <a:cubicBezTo>
                    <a:pt x="122873" y="2380298"/>
                    <a:pt x="258128" y="2470785"/>
                    <a:pt x="401003" y="2546985"/>
                  </a:cubicBezTo>
                  <a:lnTo>
                    <a:pt x="401003" y="0"/>
                  </a:lnTo>
                  <a:lnTo>
                    <a:pt x="281940" y="0"/>
                  </a:lnTo>
                  <a:close/>
                </a:path>
              </a:pathLst>
            </a:custGeom>
            <a:solidFill>
              <a:srgbClr val="E7F7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" name="任意多边形: 形状 9"/>
            <p:cNvSpPr/>
            <p:nvPr/>
          </p:nvSpPr>
          <p:spPr>
            <a:xfrm flipH="1">
              <a:off x="266" y="0"/>
              <a:ext cx="336213" cy="637737"/>
            </a:xfrm>
            <a:custGeom>
              <a:avLst/>
              <a:gdLst>
                <a:gd name="connsiteX0" fmla="*/ 0 w 1200150"/>
                <a:gd name="connsiteY0" fmla="*/ 561023 h 2276475"/>
                <a:gd name="connsiteX1" fmla="*/ 799148 w 1200150"/>
                <a:gd name="connsiteY1" fmla="*/ 2276475 h 2276475"/>
                <a:gd name="connsiteX2" fmla="*/ 1200150 w 1200150"/>
                <a:gd name="connsiteY2" fmla="*/ 816293 h 2276475"/>
                <a:gd name="connsiteX3" fmla="*/ 1081088 w 1200150"/>
                <a:gd name="connsiteY3" fmla="*/ 0 h 2276475"/>
                <a:gd name="connsiteX4" fmla="*/ 70485 w 1200150"/>
                <a:gd name="connsiteY4" fmla="*/ 0 h 2276475"/>
                <a:gd name="connsiteX5" fmla="*/ 0 w 1200150"/>
                <a:gd name="connsiteY5" fmla="*/ 561023 h 2276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0150" h="2276475">
                  <a:moveTo>
                    <a:pt x="0" y="561023"/>
                  </a:moveTo>
                  <a:cubicBezTo>
                    <a:pt x="0" y="1249680"/>
                    <a:pt x="310515" y="1864995"/>
                    <a:pt x="799148" y="2276475"/>
                  </a:cubicBezTo>
                  <a:cubicBezTo>
                    <a:pt x="1054418" y="1848803"/>
                    <a:pt x="1200150" y="1348740"/>
                    <a:pt x="1200150" y="816293"/>
                  </a:cubicBezTo>
                  <a:cubicBezTo>
                    <a:pt x="1200150" y="532448"/>
                    <a:pt x="1158240" y="259080"/>
                    <a:pt x="1081088" y="0"/>
                  </a:cubicBezTo>
                  <a:lnTo>
                    <a:pt x="70485" y="0"/>
                  </a:lnTo>
                  <a:cubicBezTo>
                    <a:pt x="24765" y="179070"/>
                    <a:pt x="0" y="366713"/>
                    <a:pt x="0" y="561023"/>
                  </a:cubicBezTo>
                  <a:close/>
                </a:path>
              </a:pathLst>
            </a:custGeom>
            <a:solidFill>
              <a:srgbClr val="99DF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" name="任意多边形: 形状 10"/>
            <p:cNvSpPr/>
            <p:nvPr/>
          </p:nvSpPr>
          <p:spPr>
            <a:xfrm flipH="1">
              <a:off x="199422" y="869351"/>
              <a:ext cx="730501" cy="196776"/>
            </a:xfrm>
            <a:custGeom>
              <a:avLst/>
              <a:gdLst>
                <a:gd name="connsiteX0" fmla="*/ 560055 w 671291"/>
                <a:gd name="connsiteY0" fmla="*/ 0 h 180827"/>
                <a:gd name="connsiteX1" fmla="*/ 117209 w 671291"/>
                <a:gd name="connsiteY1" fmla="*/ 148351 h 180827"/>
                <a:gd name="connsiteX2" fmla="*/ 0 w 671291"/>
                <a:gd name="connsiteY2" fmla="*/ 148351 h 180827"/>
                <a:gd name="connsiteX3" fmla="*/ 0 w 671291"/>
                <a:gd name="connsiteY3" fmla="*/ 180827 h 180827"/>
                <a:gd name="connsiteX4" fmla="*/ 671291 w 671291"/>
                <a:gd name="connsiteY4" fmla="*/ 180827 h 180827"/>
                <a:gd name="connsiteX5" fmla="*/ 634050 w 671291"/>
                <a:gd name="connsiteY5" fmla="*/ 103229 h 180827"/>
                <a:gd name="connsiteX6" fmla="*/ 560055 w 671291"/>
                <a:gd name="connsiteY6" fmla="*/ 0 h 180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1291" h="180827">
                  <a:moveTo>
                    <a:pt x="560055" y="0"/>
                  </a:moveTo>
                  <a:cubicBezTo>
                    <a:pt x="436715" y="92934"/>
                    <a:pt x="283215" y="148351"/>
                    <a:pt x="117209" y="148351"/>
                  </a:cubicBezTo>
                  <a:lnTo>
                    <a:pt x="0" y="148351"/>
                  </a:lnTo>
                  <a:lnTo>
                    <a:pt x="0" y="180827"/>
                  </a:lnTo>
                  <a:lnTo>
                    <a:pt x="671291" y="180827"/>
                  </a:lnTo>
                  <a:lnTo>
                    <a:pt x="634050" y="103229"/>
                  </a:lnTo>
                  <a:cubicBezTo>
                    <a:pt x="612360" y="66651"/>
                    <a:pt x="587579" y="32122"/>
                    <a:pt x="560055" y="0"/>
                  </a:cubicBezTo>
                  <a:close/>
                </a:path>
              </a:pathLst>
            </a:custGeom>
            <a:solidFill>
              <a:srgbClr val="4193A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" name="任意多边形: 形状 11"/>
            <p:cNvSpPr/>
            <p:nvPr/>
          </p:nvSpPr>
          <p:spPr>
            <a:xfrm flipH="1">
              <a:off x="320202" y="588106"/>
              <a:ext cx="609452" cy="442413"/>
            </a:xfrm>
            <a:custGeom>
              <a:avLst/>
              <a:gdLst>
                <a:gd name="connsiteX0" fmla="*/ 0 w 2175510"/>
                <a:gd name="connsiteY0" fmla="*/ 0 h 1579245"/>
                <a:gd name="connsiteX1" fmla="*/ 0 w 2175510"/>
                <a:gd name="connsiteY1" fmla="*/ 0 h 1579245"/>
                <a:gd name="connsiteX2" fmla="*/ 0 w 2175510"/>
                <a:gd name="connsiteY2" fmla="*/ 1579245 h 1579245"/>
                <a:gd name="connsiteX3" fmla="*/ 455295 w 2175510"/>
                <a:gd name="connsiteY3" fmla="*/ 1579245 h 1579245"/>
                <a:gd name="connsiteX4" fmla="*/ 2175510 w 2175510"/>
                <a:gd name="connsiteY4" fmla="*/ 1002983 h 1579245"/>
                <a:gd name="connsiteX5" fmla="*/ 0 w 2175510"/>
                <a:gd name="connsiteY5" fmla="*/ 0 h 157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75510" h="157924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1579245"/>
                  </a:lnTo>
                  <a:lnTo>
                    <a:pt x="455295" y="1579245"/>
                  </a:lnTo>
                  <a:cubicBezTo>
                    <a:pt x="1100138" y="1579245"/>
                    <a:pt x="1696403" y="1364933"/>
                    <a:pt x="2175510" y="1002983"/>
                  </a:cubicBezTo>
                  <a:cubicBezTo>
                    <a:pt x="1650682" y="389572"/>
                    <a:pt x="870585" y="0"/>
                    <a:pt x="0" y="0"/>
                  </a:cubicBezTo>
                  <a:close/>
                </a:path>
              </a:pathLst>
            </a:custGeom>
            <a:solidFill>
              <a:srgbClr val="FCDEE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" name="任意多边形: 形状 12"/>
            <p:cNvSpPr/>
            <p:nvPr/>
          </p:nvSpPr>
          <p:spPr>
            <a:xfrm flipH="1">
              <a:off x="929654" y="1"/>
              <a:ext cx="1175370" cy="1066126"/>
            </a:xfrm>
            <a:custGeom>
              <a:avLst/>
              <a:gdLst>
                <a:gd name="connsiteX0" fmla="*/ 1080102 w 1080102"/>
                <a:gd name="connsiteY0" fmla="*/ 0 h 979713"/>
                <a:gd name="connsiteX1" fmla="*/ 869048 w 1080102"/>
                <a:gd name="connsiteY1" fmla="*/ 0 h 979713"/>
                <a:gd name="connsiteX2" fmla="*/ 0 w 1080102"/>
                <a:gd name="connsiteY2" fmla="*/ 979713 h 979713"/>
                <a:gd name="connsiteX3" fmla="*/ 411242 w 1080102"/>
                <a:gd name="connsiteY3" fmla="*/ 979713 h 979713"/>
                <a:gd name="connsiteX4" fmla="*/ 431252 w 1080102"/>
                <a:gd name="connsiteY4" fmla="*/ 928417 h 979713"/>
                <a:gd name="connsiteX5" fmla="*/ 663494 w 1080102"/>
                <a:gd name="connsiteY5" fmla="*/ 669417 h 979713"/>
                <a:gd name="connsiteX6" fmla="*/ 1079857 w 1080102"/>
                <a:gd name="connsiteY6" fmla="*/ 540438 h 979713"/>
                <a:gd name="connsiteX7" fmla="*/ 1080102 w 1080102"/>
                <a:gd name="connsiteY7" fmla="*/ 0 h 979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80102" h="979713">
                  <a:moveTo>
                    <a:pt x="1080102" y="0"/>
                  </a:moveTo>
                  <a:lnTo>
                    <a:pt x="869048" y="0"/>
                  </a:lnTo>
                  <a:lnTo>
                    <a:pt x="0" y="979713"/>
                  </a:lnTo>
                  <a:lnTo>
                    <a:pt x="411242" y="979713"/>
                  </a:lnTo>
                  <a:lnTo>
                    <a:pt x="431252" y="928417"/>
                  </a:lnTo>
                  <a:cubicBezTo>
                    <a:pt x="487067" y="824695"/>
                    <a:pt x="567005" y="735868"/>
                    <a:pt x="663494" y="669417"/>
                  </a:cubicBezTo>
                  <a:cubicBezTo>
                    <a:pt x="781929" y="588008"/>
                    <a:pt x="925376" y="540438"/>
                    <a:pt x="1079857" y="540438"/>
                  </a:cubicBezTo>
                  <a:cubicBezTo>
                    <a:pt x="1079938" y="360292"/>
                    <a:pt x="1080020" y="180146"/>
                    <a:pt x="1080102" y="0"/>
                  </a:cubicBezTo>
                  <a:close/>
                </a:path>
              </a:pathLst>
            </a:custGeom>
            <a:solidFill>
              <a:srgbClr val="FE4C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" name="任意多边形: 形状 13"/>
            <p:cNvSpPr/>
            <p:nvPr/>
          </p:nvSpPr>
          <p:spPr>
            <a:xfrm flipH="1">
              <a:off x="929655" y="728461"/>
              <a:ext cx="728009" cy="337666"/>
            </a:xfrm>
            <a:custGeom>
              <a:avLst/>
              <a:gdLst>
                <a:gd name="connsiteX0" fmla="*/ 252393 w 669001"/>
                <a:gd name="connsiteY0" fmla="*/ 0 h 310297"/>
                <a:gd name="connsiteX1" fmla="*/ 20058 w 669001"/>
                <a:gd name="connsiteY1" fmla="*/ 258817 h 310297"/>
                <a:gd name="connsiteX2" fmla="*/ 0 w 669001"/>
                <a:gd name="connsiteY2" fmla="*/ 310297 h 310297"/>
                <a:gd name="connsiteX3" fmla="*/ 669001 w 669001"/>
                <a:gd name="connsiteY3" fmla="*/ 310297 h 310297"/>
                <a:gd name="connsiteX4" fmla="*/ 669001 w 669001"/>
                <a:gd name="connsiteY4" fmla="*/ 277575 h 310297"/>
                <a:gd name="connsiteX5" fmla="*/ 252393 w 669001"/>
                <a:gd name="connsiteY5" fmla="*/ 277575 h 310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001" h="310297">
                  <a:moveTo>
                    <a:pt x="252393" y="0"/>
                  </a:moveTo>
                  <a:cubicBezTo>
                    <a:pt x="155781" y="66329"/>
                    <a:pt x="75843" y="155094"/>
                    <a:pt x="20058" y="258817"/>
                  </a:cubicBezTo>
                  <a:lnTo>
                    <a:pt x="0" y="310297"/>
                  </a:lnTo>
                  <a:lnTo>
                    <a:pt x="669001" y="310297"/>
                  </a:lnTo>
                  <a:lnTo>
                    <a:pt x="669001" y="277575"/>
                  </a:lnTo>
                  <a:lnTo>
                    <a:pt x="252393" y="277575"/>
                  </a:lnTo>
                  <a:close/>
                </a:path>
              </a:pathLst>
            </a:custGeom>
            <a:solidFill>
              <a:srgbClr val="282E4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" name="任意多边形: 形状 14"/>
            <p:cNvSpPr/>
            <p:nvPr/>
          </p:nvSpPr>
          <p:spPr>
            <a:xfrm flipH="1">
              <a:off x="929922" y="588106"/>
              <a:ext cx="453087" cy="442413"/>
            </a:xfrm>
            <a:custGeom>
              <a:avLst/>
              <a:gdLst>
                <a:gd name="connsiteX0" fmla="*/ 0 w 1617345"/>
                <a:gd name="connsiteY0" fmla="*/ 501015 h 1579245"/>
                <a:gd name="connsiteX1" fmla="*/ 0 w 1617345"/>
                <a:gd name="connsiteY1" fmla="*/ 1579245 h 1579245"/>
                <a:gd name="connsiteX2" fmla="*/ 1617345 w 1617345"/>
                <a:gd name="connsiteY2" fmla="*/ 1579245 h 1579245"/>
                <a:gd name="connsiteX3" fmla="*/ 1617345 w 1617345"/>
                <a:gd name="connsiteY3" fmla="*/ 0 h 1579245"/>
                <a:gd name="connsiteX4" fmla="*/ 0 w 1617345"/>
                <a:gd name="connsiteY4" fmla="*/ 501015 h 157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7345" h="1579245">
                  <a:moveTo>
                    <a:pt x="0" y="501015"/>
                  </a:moveTo>
                  <a:lnTo>
                    <a:pt x="0" y="1579245"/>
                  </a:lnTo>
                  <a:lnTo>
                    <a:pt x="1617345" y="1579245"/>
                  </a:lnTo>
                  <a:lnTo>
                    <a:pt x="1617345" y="0"/>
                  </a:lnTo>
                  <a:cubicBezTo>
                    <a:pt x="1017270" y="0"/>
                    <a:pt x="460058" y="185738"/>
                    <a:pt x="0" y="501015"/>
                  </a:cubicBezTo>
                  <a:close/>
                </a:path>
              </a:pathLst>
            </a:custGeom>
            <a:solidFill>
              <a:srgbClr val="4B3A7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16" name="矩形: 圆角 15"/>
          <p:cNvSpPr/>
          <p:nvPr/>
        </p:nvSpPr>
        <p:spPr>
          <a:xfrm>
            <a:off x="0" y="971549"/>
            <a:ext cx="12192000" cy="52863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0" y="5878286"/>
            <a:ext cx="12192000" cy="979714"/>
          </a:xfrm>
          <a:prstGeom prst="rect">
            <a:avLst/>
          </a:prstGeom>
          <a:solidFill>
            <a:srgbClr val="282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/>
          <p:cNvCxnSpPr/>
          <p:nvPr/>
        </p:nvCxnSpPr>
        <p:spPr>
          <a:xfrm>
            <a:off x="598448" y="6092283"/>
            <a:ext cx="1099510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63445" y="1103630"/>
            <a:ext cx="7865110" cy="465074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979714"/>
          </a:xfrm>
          <a:prstGeom prst="rect">
            <a:avLst/>
          </a:prstGeom>
          <a:solidFill>
            <a:srgbClr val="4193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en-US" sz="4000">
                <a:solidFill>
                  <a:schemeClr val="bg1"/>
                </a:solidFill>
                <a:latin typeface="+mj-lt"/>
                <a:cs typeface="+mj-lt"/>
                <a:sym typeface="+mn-ea"/>
              </a:rPr>
              <a:t>CONCLUSION</a:t>
            </a:r>
            <a:endParaRPr lang="en-IN" altLang="en-US" sz="4000">
              <a:solidFill>
                <a:schemeClr val="bg1"/>
              </a:solidFill>
              <a:latin typeface="+mj-lt"/>
              <a:cs typeface="+mj-lt"/>
              <a:sym typeface="+mn-ea"/>
            </a:endParaRPr>
          </a:p>
        </p:txBody>
      </p:sp>
      <p:grpSp>
        <p:nvGrpSpPr>
          <p:cNvPr id="5" name="VCG41N1213923889"/>
          <p:cNvGrpSpPr/>
          <p:nvPr/>
        </p:nvGrpSpPr>
        <p:grpSpPr>
          <a:xfrm>
            <a:off x="-1" y="0"/>
            <a:ext cx="2105025" cy="1066128"/>
            <a:chOff x="-1" y="0"/>
            <a:chExt cx="2105025" cy="1066128"/>
          </a:xfrm>
        </p:grpSpPr>
        <p:sp>
          <p:nvSpPr>
            <p:cNvPr id="6" name="任意多边形: 形状 5"/>
            <p:cNvSpPr/>
            <p:nvPr/>
          </p:nvSpPr>
          <p:spPr>
            <a:xfrm flipH="1">
              <a:off x="442680" y="0"/>
              <a:ext cx="486975" cy="588106"/>
            </a:xfrm>
            <a:custGeom>
              <a:avLst/>
              <a:gdLst>
                <a:gd name="connsiteX0" fmla="*/ 1738313 w 1738312"/>
                <a:gd name="connsiteY0" fmla="*/ 816293 h 2099309"/>
                <a:gd name="connsiteX1" fmla="*/ 1444943 w 1738312"/>
                <a:gd name="connsiteY1" fmla="*/ 0 h 2099309"/>
                <a:gd name="connsiteX2" fmla="*/ 0 w 1738312"/>
                <a:gd name="connsiteY2" fmla="*/ 0 h 2099309"/>
                <a:gd name="connsiteX3" fmla="*/ 0 w 1738312"/>
                <a:gd name="connsiteY3" fmla="*/ 2099310 h 2099309"/>
                <a:gd name="connsiteX4" fmla="*/ 455295 w 1738312"/>
                <a:gd name="connsiteY4" fmla="*/ 2099310 h 2099309"/>
                <a:gd name="connsiteX5" fmla="*/ 1738313 w 1738312"/>
                <a:gd name="connsiteY5" fmla="*/ 816293 h 2099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38312" h="2099309">
                  <a:moveTo>
                    <a:pt x="1738313" y="816293"/>
                  </a:moveTo>
                  <a:cubicBezTo>
                    <a:pt x="1738313" y="506730"/>
                    <a:pt x="1627823" y="221933"/>
                    <a:pt x="1444943" y="0"/>
                  </a:cubicBezTo>
                  <a:lnTo>
                    <a:pt x="0" y="0"/>
                  </a:lnTo>
                  <a:lnTo>
                    <a:pt x="0" y="2099310"/>
                  </a:lnTo>
                  <a:lnTo>
                    <a:pt x="455295" y="2099310"/>
                  </a:lnTo>
                  <a:cubicBezTo>
                    <a:pt x="1162050" y="2099310"/>
                    <a:pt x="1738313" y="1523048"/>
                    <a:pt x="1738313" y="816293"/>
                  </a:cubicBezTo>
                  <a:close/>
                </a:path>
              </a:pathLst>
            </a:custGeom>
            <a:solidFill>
              <a:srgbClr val="E7F7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" name="任意多边形: 形状 6"/>
            <p:cNvSpPr/>
            <p:nvPr/>
          </p:nvSpPr>
          <p:spPr>
            <a:xfrm flipH="1">
              <a:off x="266" y="637471"/>
              <a:ext cx="320203" cy="428657"/>
            </a:xfrm>
            <a:custGeom>
              <a:avLst/>
              <a:gdLst>
                <a:gd name="connsiteX0" fmla="*/ 191017 w 294249"/>
                <a:gd name="connsiteY0" fmla="*/ 0 h 393913"/>
                <a:gd name="connsiteX1" fmla="*/ 0 w 294249"/>
                <a:gd name="connsiteY1" fmla="*/ 213085 h 393913"/>
                <a:gd name="connsiteX2" fmla="*/ 73995 w 294249"/>
                <a:gd name="connsiteY2" fmla="*/ 316310 h 393913"/>
                <a:gd name="connsiteX3" fmla="*/ 111247 w 294249"/>
                <a:gd name="connsiteY3" fmla="*/ 393913 h 393913"/>
                <a:gd name="connsiteX4" fmla="*/ 294249 w 294249"/>
                <a:gd name="connsiteY4" fmla="*/ 393913 h 393913"/>
                <a:gd name="connsiteX5" fmla="*/ 294249 w 294249"/>
                <a:gd name="connsiteY5" fmla="*/ 69639 h 393913"/>
                <a:gd name="connsiteX6" fmla="*/ 191017 w 294249"/>
                <a:gd name="connsiteY6" fmla="*/ 0 h 393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4249" h="393913">
                  <a:moveTo>
                    <a:pt x="191017" y="0"/>
                  </a:moveTo>
                  <a:cubicBezTo>
                    <a:pt x="141730" y="82880"/>
                    <a:pt x="76750" y="155217"/>
                    <a:pt x="0" y="213085"/>
                  </a:cubicBezTo>
                  <a:cubicBezTo>
                    <a:pt x="27524" y="245208"/>
                    <a:pt x="52306" y="279736"/>
                    <a:pt x="73995" y="316310"/>
                  </a:cubicBezTo>
                  <a:lnTo>
                    <a:pt x="111247" y="393913"/>
                  </a:lnTo>
                  <a:lnTo>
                    <a:pt x="294249" y="393913"/>
                  </a:lnTo>
                  <a:lnTo>
                    <a:pt x="294249" y="69639"/>
                  </a:lnTo>
                  <a:cubicBezTo>
                    <a:pt x="257223" y="50268"/>
                    <a:pt x="222648" y="26728"/>
                    <a:pt x="191017" y="0"/>
                  </a:cubicBezTo>
                  <a:close/>
                </a:path>
              </a:pathLst>
            </a:custGeom>
            <a:solidFill>
              <a:srgbClr val="FCDEE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" name="任意多边形: 形状 7"/>
            <p:cNvSpPr/>
            <p:nvPr/>
          </p:nvSpPr>
          <p:spPr>
            <a:xfrm flipH="1">
              <a:off x="112871" y="0"/>
              <a:ext cx="817051" cy="869083"/>
            </a:xfrm>
            <a:custGeom>
              <a:avLst/>
              <a:gdLst>
                <a:gd name="connsiteX0" fmla="*/ 2118360 w 2916555"/>
                <a:gd name="connsiteY0" fmla="*/ 561023 h 3102292"/>
                <a:gd name="connsiteX1" fmla="*/ 2188845 w 2916555"/>
                <a:gd name="connsiteY1" fmla="*/ 0 h 3102292"/>
                <a:gd name="connsiteX2" fmla="*/ 1444943 w 2916555"/>
                <a:gd name="connsiteY2" fmla="*/ 0 h 3102292"/>
                <a:gd name="connsiteX3" fmla="*/ 1738313 w 2916555"/>
                <a:gd name="connsiteY3" fmla="*/ 816293 h 3102292"/>
                <a:gd name="connsiteX4" fmla="*/ 455295 w 2916555"/>
                <a:gd name="connsiteY4" fmla="*/ 2099310 h 3102292"/>
                <a:gd name="connsiteX5" fmla="*/ 0 w 2916555"/>
                <a:gd name="connsiteY5" fmla="*/ 2099310 h 3102292"/>
                <a:gd name="connsiteX6" fmla="*/ 0 w 2916555"/>
                <a:gd name="connsiteY6" fmla="*/ 2099310 h 3102292"/>
                <a:gd name="connsiteX7" fmla="*/ 0 w 2916555"/>
                <a:gd name="connsiteY7" fmla="*/ 2099310 h 3102292"/>
                <a:gd name="connsiteX8" fmla="*/ 2175510 w 2916555"/>
                <a:gd name="connsiteY8" fmla="*/ 3102293 h 3102292"/>
                <a:gd name="connsiteX9" fmla="*/ 2916555 w 2916555"/>
                <a:gd name="connsiteY9" fmla="*/ 2275523 h 3102292"/>
                <a:gd name="connsiteX10" fmla="*/ 2118360 w 2916555"/>
                <a:gd name="connsiteY10" fmla="*/ 561023 h 3102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16555" h="3102292">
                  <a:moveTo>
                    <a:pt x="2118360" y="561023"/>
                  </a:moveTo>
                  <a:cubicBezTo>
                    <a:pt x="2118360" y="367665"/>
                    <a:pt x="2143125" y="179070"/>
                    <a:pt x="2188845" y="0"/>
                  </a:cubicBezTo>
                  <a:lnTo>
                    <a:pt x="1444943" y="0"/>
                  </a:lnTo>
                  <a:cubicBezTo>
                    <a:pt x="1627822" y="221933"/>
                    <a:pt x="1738313" y="506730"/>
                    <a:pt x="1738313" y="816293"/>
                  </a:cubicBezTo>
                  <a:cubicBezTo>
                    <a:pt x="1738313" y="1524000"/>
                    <a:pt x="1163002" y="2099310"/>
                    <a:pt x="455295" y="2099310"/>
                  </a:cubicBezTo>
                  <a:lnTo>
                    <a:pt x="0" y="2099310"/>
                  </a:lnTo>
                  <a:lnTo>
                    <a:pt x="0" y="2099310"/>
                  </a:lnTo>
                  <a:cubicBezTo>
                    <a:pt x="0" y="2099310"/>
                    <a:pt x="0" y="2099310"/>
                    <a:pt x="0" y="2099310"/>
                  </a:cubicBezTo>
                  <a:cubicBezTo>
                    <a:pt x="870585" y="2099310"/>
                    <a:pt x="1650682" y="2488883"/>
                    <a:pt x="2175510" y="3102293"/>
                  </a:cubicBezTo>
                  <a:cubicBezTo>
                    <a:pt x="2472690" y="2878455"/>
                    <a:pt x="2725102" y="2597468"/>
                    <a:pt x="2916555" y="2275523"/>
                  </a:cubicBezTo>
                  <a:cubicBezTo>
                    <a:pt x="2428875" y="1864995"/>
                    <a:pt x="2118360" y="1249680"/>
                    <a:pt x="2118360" y="561023"/>
                  </a:cubicBezTo>
                  <a:close/>
                </a:path>
              </a:pathLst>
            </a:custGeom>
            <a:solidFill>
              <a:srgbClr val="FE4C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" name="任意多边形: 形状 8"/>
            <p:cNvSpPr/>
            <p:nvPr/>
          </p:nvSpPr>
          <p:spPr>
            <a:xfrm flipH="1">
              <a:off x="-1" y="0"/>
              <a:ext cx="112337" cy="713518"/>
            </a:xfrm>
            <a:custGeom>
              <a:avLst/>
              <a:gdLst>
                <a:gd name="connsiteX0" fmla="*/ 281940 w 401002"/>
                <a:gd name="connsiteY0" fmla="*/ 0 h 2546984"/>
                <a:gd name="connsiteX1" fmla="*/ 401003 w 401002"/>
                <a:gd name="connsiteY1" fmla="*/ 816293 h 2546984"/>
                <a:gd name="connsiteX2" fmla="*/ 0 w 401002"/>
                <a:gd name="connsiteY2" fmla="*/ 2276475 h 2546984"/>
                <a:gd name="connsiteX3" fmla="*/ 401003 w 401002"/>
                <a:gd name="connsiteY3" fmla="*/ 2546985 h 2546984"/>
                <a:gd name="connsiteX4" fmla="*/ 401003 w 401002"/>
                <a:gd name="connsiteY4" fmla="*/ 0 h 2546984"/>
                <a:gd name="connsiteX5" fmla="*/ 281940 w 401002"/>
                <a:gd name="connsiteY5" fmla="*/ 0 h 2546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1002" h="2546984">
                  <a:moveTo>
                    <a:pt x="281940" y="0"/>
                  </a:moveTo>
                  <a:cubicBezTo>
                    <a:pt x="359093" y="259080"/>
                    <a:pt x="401003" y="532448"/>
                    <a:pt x="401003" y="816293"/>
                  </a:cubicBezTo>
                  <a:cubicBezTo>
                    <a:pt x="401003" y="1349693"/>
                    <a:pt x="254318" y="1848803"/>
                    <a:pt x="0" y="2276475"/>
                  </a:cubicBezTo>
                  <a:cubicBezTo>
                    <a:pt x="122873" y="2380298"/>
                    <a:pt x="258128" y="2470785"/>
                    <a:pt x="401003" y="2546985"/>
                  </a:cubicBezTo>
                  <a:lnTo>
                    <a:pt x="401003" y="0"/>
                  </a:lnTo>
                  <a:lnTo>
                    <a:pt x="281940" y="0"/>
                  </a:lnTo>
                  <a:close/>
                </a:path>
              </a:pathLst>
            </a:custGeom>
            <a:solidFill>
              <a:srgbClr val="E7F7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" name="任意多边形: 形状 9"/>
            <p:cNvSpPr/>
            <p:nvPr/>
          </p:nvSpPr>
          <p:spPr>
            <a:xfrm flipH="1">
              <a:off x="266" y="0"/>
              <a:ext cx="336213" cy="637737"/>
            </a:xfrm>
            <a:custGeom>
              <a:avLst/>
              <a:gdLst>
                <a:gd name="connsiteX0" fmla="*/ 0 w 1200150"/>
                <a:gd name="connsiteY0" fmla="*/ 561023 h 2276475"/>
                <a:gd name="connsiteX1" fmla="*/ 799148 w 1200150"/>
                <a:gd name="connsiteY1" fmla="*/ 2276475 h 2276475"/>
                <a:gd name="connsiteX2" fmla="*/ 1200150 w 1200150"/>
                <a:gd name="connsiteY2" fmla="*/ 816293 h 2276475"/>
                <a:gd name="connsiteX3" fmla="*/ 1081088 w 1200150"/>
                <a:gd name="connsiteY3" fmla="*/ 0 h 2276475"/>
                <a:gd name="connsiteX4" fmla="*/ 70485 w 1200150"/>
                <a:gd name="connsiteY4" fmla="*/ 0 h 2276475"/>
                <a:gd name="connsiteX5" fmla="*/ 0 w 1200150"/>
                <a:gd name="connsiteY5" fmla="*/ 561023 h 2276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0150" h="2276475">
                  <a:moveTo>
                    <a:pt x="0" y="561023"/>
                  </a:moveTo>
                  <a:cubicBezTo>
                    <a:pt x="0" y="1249680"/>
                    <a:pt x="310515" y="1864995"/>
                    <a:pt x="799148" y="2276475"/>
                  </a:cubicBezTo>
                  <a:cubicBezTo>
                    <a:pt x="1054418" y="1848803"/>
                    <a:pt x="1200150" y="1348740"/>
                    <a:pt x="1200150" y="816293"/>
                  </a:cubicBezTo>
                  <a:cubicBezTo>
                    <a:pt x="1200150" y="532448"/>
                    <a:pt x="1158240" y="259080"/>
                    <a:pt x="1081088" y="0"/>
                  </a:cubicBezTo>
                  <a:lnTo>
                    <a:pt x="70485" y="0"/>
                  </a:lnTo>
                  <a:cubicBezTo>
                    <a:pt x="24765" y="179070"/>
                    <a:pt x="0" y="366713"/>
                    <a:pt x="0" y="561023"/>
                  </a:cubicBezTo>
                  <a:close/>
                </a:path>
              </a:pathLst>
            </a:custGeom>
            <a:solidFill>
              <a:srgbClr val="99DF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" name="任意多边形: 形状 10"/>
            <p:cNvSpPr/>
            <p:nvPr/>
          </p:nvSpPr>
          <p:spPr>
            <a:xfrm flipH="1">
              <a:off x="199422" y="869351"/>
              <a:ext cx="730501" cy="196776"/>
            </a:xfrm>
            <a:custGeom>
              <a:avLst/>
              <a:gdLst>
                <a:gd name="connsiteX0" fmla="*/ 560055 w 671291"/>
                <a:gd name="connsiteY0" fmla="*/ 0 h 180827"/>
                <a:gd name="connsiteX1" fmla="*/ 117209 w 671291"/>
                <a:gd name="connsiteY1" fmla="*/ 148351 h 180827"/>
                <a:gd name="connsiteX2" fmla="*/ 0 w 671291"/>
                <a:gd name="connsiteY2" fmla="*/ 148351 h 180827"/>
                <a:gd name="connsiteX3" fmla="*/ 0 w 671291"/>
                <a:gd name="connsiteY3" fmla="*/ 180827 h 180827"/>
                <a:gd name="connsiteX4" fmla="*/ 671291 w 671291"/>
                <a:gd name="connsiteY4" fmla="*/ 180827 h 180827"/>
                <a:gd name="connsiteX5" fmla="*/ 634050 w 671291"/>
                <a:gd name="connsiteY5" fmla="*/ 103229 h 180827"/>
                <a:gd name="connsiteX6" fmla="*/ 560055 w 671291"/>
                <a:gd name="connsiteY6" fmla="*/ 0 h 180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1291" h="180827">
                  <a:moveTo>
                    <a:pt x="560055" y="0"/>
                  </a:moveTo>
                  <a:cubicBezTo>
                    <a:pt x="436715" y="92934"/>
                    <a:pt x="283215" y="148351"/>
                    <a:pt x="117209" y="148351"/>
                  </a:cubicBezTo>
                  <a:lnTo>
                    <a:pt x="0" y="148351"/>
                  </a:lnTo>
                  <a:lnTo>
                    <a:pt x="0" y="180827"/>
                  </a:lnTo>
                  <a:lnTo>
                    <a:pt x="671291" y="180827"/>
                  </a:lnTo>
                  <a:lnTo>
                    <a:pt x="634050" y="103229"/>
                  </a:lnTo>
                  <a:cubicBezTo>
                    <a:pt x="612360" y="66651"/>
                    <a:pt x="587579" y="32122"/>
                    <a:pt x="560055" y="0"/>
                  </a:cubicBezTo>
                  <a:close/>
                </a:path>
              </a:pathLst>
            </a:custGeom>
            <a:solidFill>
              <a:srgbClr val="4193A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" name="任意多边形: 形状 11"/>
            <p:cNvSpPr/>
            <p:nvPr/>
          </p:nvSpPr>
          <p:spPr>
            <a:xfrm flipH="1">
              <a:off x="320202" y="588106"/>
              <a:ext cx="609452" cy="442413"/>
            </a:xfrm>
            <a:custGeom>
              <a:avLst/>
              <a:gdLst>
                <a:gd name="connsiteX0" fmla="*/ 0 w 2175510"/>
                <a:gd name="connsiteY0" fmla="*/ 0 h 1579245"/>
                <a:gd name="connsiteX1" fmla="*/ 0 w 2175510"/>
                <a:gd name="connsiteY1" fmla="*/ 0 h 1579245"/>
                <a:gd name="connsiteX2" fmla="*/ 0 w 2175510"/>
                <a:gd name="connsiteY2" fmla="*/ 1579245 h 1579245"/>
                <a:gd name="connsiteX3" fmla="*/ 455295 w 2175510"/>
                <a:gd name="connsiteY3" fmla="*/ 1579245 h 1579245"/>
                <a:gd name="connsiteX4" fmla="*/ 2175510 w 2175510"/>
                <a:gd name="connsiteY4" fmla="*/ 1002983 h 1579245"/>
                <a:gd name="connsiteX5" fmla="*/ 0 w 2175510"/>
                <a:gd name="connsiteY5" fmla="*/ 0 h 157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75510" h="157924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1579245"/>
                  </a:lnTo>
                  <a:lnTo>
                    <a:pt x="455295" y="1579245"/>
                  </a:lnTo>
                  <a:cubicBezTo>
                    <a:pt x="1100138" y="1579245"/>
                    <a:pt x="1696403" y="1364933"/>
                    <a:pt x="2175510" y="1002983"/>
                  </a:cubicBezTo>
                  <a:cubicBezTo>
                    <a:pt x="1650682" y="389572"/>
                    <a:pt x="870585" y="0"/>
                    <a:pt x="0" y="0"/>
                  </a:cubicBezTo>
                  <a:close/>
                </a:path>
              </a:pathLst>
            </a:custGeom>
            <a:solidFill>
              <a:srgbClr val="FCDEE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" name="任意多边形: 形状 12"/>
            <p:cNvSpPr/>
            <p:nvPr/>
          </p:nvSpPr>
          <p:spPr>
            <a:xfrm flipH="1">
              <a:off x="929654" y="1"/>
              <a:ext cx="1175370" cy="1066126"/>
            </a:xfrm>
            <a:custGeom>
              <a:avLst/>
              <a:gdLst>
                <a:gd name="connsiteX0" fmla="*/ 1080102 w 1080102"/>
                <a:gd name="connsiteY0" fmla="*/ 0 h 979713"/>
                <a:gd name="connsiteX1" fmla="*/ 869048 w 1080102"/>
                <a:gd name="connsiteY1" fmla="*/ 0 h 979713"/>
                <a:gd name="connsiteX2" fmla="*/ 0 w 1080102"/>
                <a:gd name="connsiteY2" fmla="*/ 979713 h 979713"/>
                <a:gd name="connsiteX3" fmla="*/ 411242 w 1080102"/>
                <a:gd name="connsiteY3" fmla="*/ 979713 h 979713"/>
                <a:gd name="connsiteX4" fmla="*/ 431252 w 1080102"/>
                <a:gd name="connsiteY4" fmla="*/ 928417 h 979713"/>
                <a:gd name="connsiteX5" fmla="*/ 663494 w 1080102"/>
                <a:gd name="connsiteY5" fmla="*/ 669417 h 979713"/>
                <a:gd name="connsiteX6" fmla="*/ 1079857 w 1080102"/>
                <a:gd name="connsiteY6" fmla="*/ 540438 h 979713"/>
                <a:gd name="connsiteX7" fmla="*/ 1080102 w 1080102"/>
                <a:gd name="connsiteY7" fmla="*/ 0 h 979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80102" h="979713">
                  <a:moveTo>
                    <a:pt x="1080102" y="0"/>
                  </a:moveTo>
                  <a:lnTo>
                    <a:pt x="869048" y="0"/>
                  </a:lnTo>
                  <a:lnTo>
                    <a:pt x="0" y="979713"/>
                  </a:lnTo>
                  <a:lnTo>
                    <a:pt x="411242" y="979713"/>
                  </a:lnTo>
                  <a:lnTo>
                    <a:pt x="431252" y="928417"/>
                  </a:lnTo>
                  <a:cubicBezTo>
                    <a:pt x="487067" y="824695"/>
                    <a:pt x="567005" y="735868"/>
                    <a:pt x="663494" y="669417"/>
                  </a:cubicBezTo>
                  <a:cubicBezTo>
                    <a:pt x="781929" y="588008"/>
                    <a:pt x="925376" y="540438"/>
                    <a:pt x="1079857" y="540438"/>
                  </a:cubicBezTo>
                  <a:cubicBezTo>
                    <a:pt x="1079938" y="360292"/>
                    <a:pt x="1080020" y="180146"/>
                    <a:pt x="1080102" y="0"/>
                  </a:cubicBezTo>
                  <a:close/>
                </a:path>
              </a:pathLst>
            </a:custGeom>
            <a:solidFill>
              <a:srgbClr val="FE4C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" name="任意多边形: 形状 13"/>
            <p:cNvSpPr/>
            <p:nvPr/>
          </p:nvSpPr>
          <p:spPr>
            <a:xfrm flipH="1">
              <a:off x="929655" y="728461"/>
              <a:ext cx="728009" cy="337666"/>
            </a:xfrm>
            <a:custGeom>
              <a:avLst/>
              <a:gdLst>
                <a:gd name="connsiteX0" fmla="*/ 252393 w 669001"/>
                <a:gd name="connsiteY0" fmla="*/ 0 h 310297"/>
                <a:gd name="connsiteX1" fmla="*/ 20058 w 669001"/>
                <a:gd name="connsiteY1" fmla="*/ 258817 h 310297"/>
                <a:gd name="connsiteX2" fmla="*/ 0 w 669001"/>
                <a:gd name="connsiteY2" fmla="*/ 310297 h 310297"/>
                <a:gd name="connsiteX3" fmla="*/ 669001 w 669001"/>
                <a:gd name="connsiteY3" fmla="*/ 310297 h 310297"/>
                <a:gd name="connsiteX4" fmla="*/ 669001 w 669001"/>
                <a:gd name="connsiteY4" fmla="*/ 277575 h 310297"/>
                <a:gd name="connsiteX5" fmla="*/ 252393 w 669001"/>
                <a:gd name="connsiteY5" fmla="*/ 277575 h 310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001" h="310297">
                  <a:moveTo>
                    <a:pt x="252393" y="0"/>
                  </a:moveTo>
                  <a:cubicBezTo>
                    <a:pt x="155781" y="66329"/>
                    <a:pt x="75843" y="155094"/>
                    <a:pt x="20058" y="258817"/>
                  </a:cubicBezTo>
                  <a:lnTo>
                    <a:pt x="0" y="310297"/>
                  </a:lnTo>
                  <a:lnTo>
                    <a:pt x="669001" y="310297"/>
                  </a:lnTo>
                  <a:lnTo>
                    <a:pt x="669001" y="277575"/>
                  </a:lnTo>
                  <a:lnTo>
                    <a:pt x="252393" y="277575"/>
                  </a:lnTo>
                  <a:close/>
                </a:path>
              </a:pathLst>
            </a:custGeom>
            <a:solidFill>
              <a:srgbClr val="282E4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" name="任意多边形: 形状 14"/>
            <p:cNvSpPr/>
            <p:nvPr/>
          </p:nvSpPr>
          <p:spPr>
            <a:xfrm flipH="1">
              <a:off x="929922" y="588106"/>
              <a:ext cx="453087" cy="442413"/>
            </a:xfrm>
            <a:custGeom>
              <a:avLst/>
              <a:gdLst>
                <a:gd name="connsiteX0" fmla="*/ 0 w 1617345"/>
                <a:gd name="connsiteY0" fmla="*/ 501015 h 1579245"/>
                <a:gd name="connsiteX1" fmla="*/ 0 w 1617345"/>
                <a:gd name="connsiteY1" fmla="*/ 1579245 h 1579245"/>
                <a:gd name="connsiteX2" fmla="*/ 1617345 w 1617345"/>
                <a:gd name="connsiteY2" fmla="*/ 1579245 h 1579245"/>
                <a:gd name="connsiteX3" fmla="*/ 1617345 w 1617345"/>
                <a:gd name="connsiteY3" fmla="*/ 0 h 1579245"/>
                <a:gd name="connsiteX4" fmla="*/ 0 w 1617345"/>
                <a:gd name="connsiteY4" fmla="*/ 501015 h 157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7345" h="1579245">
                  <a:moveTo>
                    <a:pt x="0" y="501015"/>
                  </a:moveTo>
                  <a:lnTo>
                    <a:pt x="0" y="1579245"/>
                  </a:lnTo>
                  <a:lnTo>
                    <a:pt x="1617345" y="1579245"/>
                  </a:lnTo>
                  <a:lnTo>
                    <a:pt x="1617345" y="0"/>
                  </a:lnTo>
                  <a:cubicBezTo>
                    <a:pt x="1017270" y="0"/>
                    <a:pt x="460058" y="185738"/>
                    <a:pt x="0" y="501015"/>
                  </a:cubicBezTo>
                  <a:close/>
                </a:path>
              </a:pathLst>
            </a:custGeom>
            <a:solidFill>
              <a:srgbClr val="4B3A7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16" name="矩形: 圆角 15"/>
          <p:cNvSpPr/>
          <p:nvPr/>
        </p:nvSpPr>
        <p:spPr>
          <a:xfrm>
            <a:off x="0" y="971549"/>
            <a:ext cx="12192000" cy="52863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0" y="5878286"/>
            <a:ext cx="12192000" cy="979714"/>
          </a:xfrm>
          <a:prstGeom prst="rect">
            <a:avLst/>
          </a:prstGeom>
          <a:solidFill>
            <a:srgbClr val="282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/>
          <p:cNvCxnSpPr/>
          <p:nvPr/>
        </p:nvCxnSpPr>
        <p:spPr>
          <a:xfrm>
            <a:off x="598448" y="6092283"/>
            <a:ext cx="1099510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 Box 46"/>
          <p:cNvSpPr txBox="1"/>
          <p:nvPr/>
        </p:nvSpPr>
        <p:spPr>
          <a:xfrm>
            <a:off x="2159635" y="2216785"/>
            <a:ext cx="8114665" cy="22479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 sz="2200">
                <a:latin typeface="+mj-ea"/>
                <a:cs typeface="+mj-ea"/>
              </a:rPr>
              <a:t>Analyzing the employment performance dataset provides valuable insights into employee productivity,efficiency,and overall contribution to organizational goals. </a:t>
            </a:r>
            <a:endParaRPr lang="en-IN" altLang="en-US" sz="2200">
              <a:latin typeface="+mj-ea"/>
              <a:cs typeface="+mj-ea"/>
            </a:endParaRPr>
          </a:p>
          <a:p>
            <a:pPr marL="342900" indent="-342900">
              <a:buFont typeface="Wingdings" panose="05000000000000000000" charset="0"/>
              <a:buChar char="Ø"/>
            </a:pPr>
            <a:endParaRPr lang="en-IN" altLang="en-US" sz="2200">
              <a:latin typeface="+mj-ea"/>
              <a:cs typeface="+mj-ea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 sz="2200">
                <a:latin typeface="+mj-ea"/>
                <a:cs typeface="+mj-ea"/>
              </a:rPr>
              <a:t>Graphs play a crucial role in visualizing the data and useful for comparing individual employee performances.</a:t>
            </a:r>
            <a:endParaRPr lang="en-IN" altLang="en-US" sz="2200">
              <a:latin typeface="+mj-ea"/>
              <a:cs typeface="+mj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0" y="0"/>
            <a:ext cx="12192000" cy="979714"/>
          </a:xfrm>
          <a:prstGeom prst="rect">
            <a:avLst/>
          </a:prstGeom>
          <a:solidFill>
            <a:srgbClr val="4193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8" name="VCG41N1213923889"/>
          <p:cNvGrpSpPr/>
          <p:nvPr/>
        </p:nvGrpSpPr>
        <p:grpSpPr>
          <a:xfrm>
            <a:off x="-1" y="0"/>
            <a:ext cx="2105025" cy="1066128"/>
            <a:chOff x="-1" y="0"/>
            <a:chExt cx="2105025" cy="1066128"/>
          </a:xfrm>
        </p:grpSpPr>
        <p:sp>
          <p:nvSpPr>
            <p:cNvPr id="53" name="任意多边形: 形状 52"/>
            <p:cNvSpPr/>
            <p:nvPr/>
          </p:nvSpPr>
          <p:spPr>
            <a:xfrm flipH="1">
              <a:off x="442680" y="0"/>
              <a:ext cx="486975" cy="588106"/>
            </a:xfrm>
            <a:custGeom>
              <a:avLst/>
              <a:gdLst>
                <a:gd name="connsiteX0" fmla="*/ 1738313 w 1738312"/>
                <a:gd name="connsiteY0" fmla="*/ 816293 h 2099309"/>
                <a:gd name="connsiteX1" fmla="*/ 1444943 w 1738312"/>
                <a:gd name="connsiteY1" fmla="*/ 0 h 2099309"/>
                <a:gd name="connsiteX2" fmla="*/ 0 w 1738312"/>
                <a:gd name="connsiteY2" fmla="*/ 0 h 2099309"/>
                <a:gd name="connsiteX3" fmla="*/ 0 w 1738312"/>
                <a:gd name="connsiteY3" fmla="*/ 2099310 h 2099309"/>
                <a:gd name="connsiteX4" fmla="*/ 455295 w 1738312"/>
                <a:gd name="connsiteY4" fmla="*/ 2099310 h 2099309"/>
                <a:gd name="connsiteX5" fmla="*/ 1738313 w 1738312"/>
                <a:gd name="connsiteY5" fmla="*/ 816293 h 2099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38312" h="2099309">
                  <a:moveTo>
                    <a:pt x="1738313" y="816293"/>
                  </a:moveTo>
                  <a:cubicBezTo>
                    <a:pt x="1738313" y="506730"/>
                    <a:pt x="1627823" y="221933"/>
                    <a:pt x="1444943" y="0"/>
                  </a:cubicBezTo>
                  <a:lnTo>
                    <a:pt x="0" y="0"/>
                  </a:lnTo>
                  <a:lnTo>
                    <a:pt x="0" y="2099310"/>
                  </a:lnTo>
                  <a:lnTo>
                    <a:pt x="455295" y="2099310"/>
                  </a:lnTo>
                  <a:cubicBezTo>
                    <a:pt x="1162050" y="2099310"/>
                    <a:pt x="1738313" y="1523048"/>
                    <a:pt x="1738313" y="816293"/>
                  </a:cubicBezTo>
                  <a:close/>
                </a:path>
              </a:pathLst>
            </a:custGeom>
            <a:solidFill>
              <a:srgbClr val="E7F7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5" name="任意多边形: 形状 74"/>
            <p:cNvSpPr/>
            <p:nvPr/>
          </p:nvSpPr>
          <p:spPr>
            <a:xfrm flipH="1">
              <a:off x="266" y="637471"/>
              <a:ext cx="320203" cy="428657"/>
            </a:xfrm>
            <a:custGeom>
              <a:avLst/>
              <a:gdLst>
                <a:gd name="connsiteX0" fmla="*/ 191017 w 294249"/>
                <a:gd name="connsiteY0" fmla="*/ 0 h 393913"/>
                <a:gd name="connsiteX1" fmla="*/ 0 w 294249"/>
                <a:gd name="connsiteY1" fmla="*/ 213085 h 393913"/>
                <a:gd name="connsiteX2" fmla="*/ 73995 w 294249"/>
                <a:gd name="connsiteY2" fmla="*/ 316310 h 393913"/>
                <a:gd name="connsiteX3" fmla="*/ 111247 w 294249"/>
                <a:gd name="connsiteY3" fmla="*/ 393913 h 393913"/>
                <a:gd name="connsiteX4" fmla="*/ 294249 w 294249"/>
                <a:gd name="connsiteY4" fmla="*/ 393913 h 393913"/>
                <a:gd name="connsiteX5" fmla="*/ 294249 w 294249"/>
                <a:gd name="connsiteY5" fmla="*/ 69639 h 393913"/>
                <a:gd name="connsiteX6" fmla="*/ 191017 w 294249"/>
                <a:gd name="connsiteY6" fmla="*/ 0 h 393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4249" h="393913">
                  <a:moveTo>
                    <a:pt x="191017" y="0"/>
                  </a:moveTo>
                  <a:cubicBezTo>
                    <a:pt x="141730" y="82880"/>
                    <a:pt x="76750" y="155217"/>
                    <a:pt x="0" y="213085"/>
                  </a:cubicBezTo>
                  <a:cubicBezTo>
                    <a:pt x="27524" y="245208"/>
                    <a:pt x="52306" y="279736"/>
                    <a:pt x="73995" y="316310"/>
                  </a:cubicBezTo>
                  <a:lnTo>
                    <a:pt x="111247" y="393913"/>
                  </a:lnTo>
                  <a:lnTo>
                    <a:pt x="294249" y="393913"/>
                  </a:lnTo>
                  <a:lnTo>
                    <a:pt x="294249" y="69639"/>
                  </a:lnTo>
                  <a:cubicBezTo>
                    <a:pt x="257223" y="50268"/>
                    <a:pt x="222648" y="26728"/>
                    <a:pt x="191017" y="0"/>
                  </a:cubicBezTo>
                  <a:close/>
                </a:path>
              </a:pathLst>
            </a:custGeom>
            <a:solidFill>
              <a:srgbClr val="FCDEE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7" name="任意多边形: 形状 56"/>
            <p:cNvSpPr/>
            <p:nvPr/>
          </p:nvSpPr>
          <p:spPr>
            <a:xfrm flipH="1">
              <a:off x="112871" y="0"/>
              <a:ext cx="817051" cy="869083"/>
            </a:xfrm>
            <a:custGeom>
              <a:avLst/>
              <a:gdLst>
                <a:gd name="connsiteX0" fmla="*/ 2118360 w 2916555"/>
                <a:gd name="connsiteY0" fmla="*/ 561023 h 3102292"/>
                <a:gd name="connsiteX1" fmla="*/ 2188845 w 2916555"/>
                <a:gd name="connsiteY1" fmla="*/ 0 h 3102292"/>
                <a:gd name="connsiteX2" fmla="*/ 1444943 w 2916555"/>
                <a:gd name="connsiteY2" fmla="*/ 0 h 3102292"/>
                <a:gd name="connsiteX3" fmla="*/ 1738313 w 2916555"/>
                <a:gd name="connsiteY3" fmla="*/ 816293 h 3102292"/>
                <a:gd name="connsiteX4" fmla="*/ 455295 w 2916555"/>
                <a:gd name="connsiteY4" fmla="*/ 2099310 h 3102292"/>
                <a:gd name="connsiteX5" fmla="*/ 0 w 2916555"/>
                <a:gd name="connsiteY5" fmla="*/ 2099310 h 3102292"/>
                <a:gd name="connsiteX6" fmla="*/ 0 w 2916555"/>
                <a:gd name="connsiteY6" fmla="*/ 2099310 h 3102292"/>
                <a:gd name="connsiteX7" fmla="*/ 0 w 2916555"/>
                <a:gd name="connsiteY7" fmla="*/ 2099310 h 3102292"/>
                <a:gd name="connsiteX8" fmla="*/ 2175510 w 2916555"/>
                <a:gd name="connsiteY8" fmla="*/ 3102293 h 3102292"/>
                <a:gd name="connsiteX9" fmla="*/ 2916555 w 2916555"/>
                <a:gd name="connsiteY9" fmla="*/ 2275523 h 3102292"/>
                <a:gd name="connsiteX10" fmla="*/ 2118360 w 2916555"/>
                <a:gd name="connsiteY10" fmla="*/ 561023 h 3102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16555" h="3102292">
                  <a:moveTo>
                    <a:pt x="2118360" y="561023"/>
                  </a:moveTo>
                  <a:cubicBezTo>
                    <a:pt x="2118360" y="367665"/>
                    <a:pt x="2143125" y="179070"/>
                    <a:pt x="2188845" y="0"/>
                  </a:cubicBezTo>
                  <a:lnTo>
                    <a:pt x="1444943" y="0"/>
                  </a:lnTo>
                  <a:cubicBezTo>
                    <a:pt x="1627822" y="221933"/>
                    <a:pt x="1738313" y="506730"/>
                    <a:pt x="1738313" y="816293"/>
                  </a:cubicBezTo>
                  <a:cubicBezTo>
                    <a:pt x="1738313" y="1524000"/>
                    <a:pt x="1163002" y="2099310"/>
                    <a:pt x="455295" y="2099310"/>
                  </a:cubicBezTo>
                  <a:lnTo>
                    <a:pt x="0" y="2099310"/>
                  </a:lnTo>
                  <a:lnTo>
                    <a:pt x="0" y="2099310"/>
                  </a:lnTo>
                  <a:cubicBezTo>
                    <a:pt x="0" y="2099310"/>
                    <a:pt x="0" y="2099310"/>
                    <a:pt x="0" y="2099310"/>
                  </a:cubicBezTo>
                  <a:cubicBezTo>
                    <a:pt x="870585" y="2099310"/>
                    <a:pt x="1650682" y="2488883"/>
                    <a:pt x="2175510" y="3102293"/>
                  </a:cubicBezTo>
                  <a:cubicBezTo>
                    <a:pt x="2472690" y="2878455"/>
                    <a:pt x="2725102" y="2597468"/>
                    <a:pt x="2916555" y="2275523"/>
                  </a:cubicBezTo>
                  <a:cubicBezTo>
                    <a:pt x="2428875" y="1864995"/>
                    <a:pt x="2118360" y="1249680"/>
                    <a:pt x="2118360" y="561023"/>
                  </a:cubicBezTo>
                  <a:close/>
                </a:path>
              </a:pathLst>
            </a:custGeom>
            <a:solidFill>
              <a:srgbClr val="FE4C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0" name="任意多边形: 形状 59"/>
            <p:cNvSpPr/>
            <p:nvPr/>
          </p:nvSpPr>
          <p:spPr>
            <a:xfrm flipH="1">
              <a:off x="-1" y="0"/>
              <a:ext cx="112337" cy="713518"/>
            </a:xfrm>
            <a:custGeom>
              <a:avLst/>
              <a:gdLst>
                <a:gd name="connsiteX0" fmla="*/ 281940 w 401002"/>
                <a:gd name="connsiteY0" fmla="*/ 0 h 2546984"/>
                <a:gd name="connsiteX1" fmla="*/ 401003 w 401002"/>
                <a:gd name="connsiteY1" fmla="*/ 816293 h 2546984"/>
                <a:gd name="connsiteX2" fmla="*/ 0 w 401002"/>
                <a:gd name="connsiteY2" fmla="*/ 2276475 h 2546984"/>
                <a:gd name="connsiteX3" fmla="*/ 401003 w 401002"/>
                <a:gd name="connsiteY3" fmla="*/ 2546985 h 2546984"/>
                <a:gd name="connsiteX4" fmla="*/ 401003 w 401002"/>
                <a:gd name="connsiteY4" fmla="*/ 0 h 2546984"/>
                <a:gd name="connsiteX5" fmla="*/ 281940 w 401002"/>
                <a:gd name="connsiteY5" fmla="*/ 0 h 2546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1002" h="2546984">
                  <a:moveTo>
                    <a:pt x="281940" y="0"/>
                  </a:moveTo>
                  <a:cubicBezTo>
                    <a:pt x="359093" y="259080"/>
                    <a:pt x="401003" y="532448"/>
                    <a:pt x="401003" y="816293"/>
                  </a:cubicBezTo>
                  <a:cubicBezTo>
                    <a:pt x="401003" y="1349693"/>
                    <a:pt x="254318" y="1848803"/>
                    <a:pt x="0" y="2276475"/>
                  </a:cubicBezTo>
                  <a:cubicBezTo>
                    <a:pt x="122873" y="2380298"/>
                    <a:pt x="258128" y="2470785"/>
                    <a:pt x="401003" y="2546985"/>
                  </a:cubicBezTo>
                  <a:lnTo>
                    <a:pt x="401003" y="0"/>
                  </a:lnTo>
                  <a:lnTo>
                    <a:pt x="281940" y="0"/>
                  </a:lnTo>
                  <a:close/>
                </a:path>
              </a:pathLst>
            </a:custGeom>
            <a:solidFill>
              <a:srgbClr val="E7F7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1" name="任意多边形: 形状 60"/>
            <p:cNvSpPr/>
            <p:nvPr/>
          </p:nvSpPr>
          <p:spPr>
            <a:xfrm flipH="1">
              <a:off x="266" y="0"/>
              <a:ext cx="336213" cy="637737"/>
            </a:xfrm>
            <a:custGeom>
              <a:avLst/>
              <a:gdLst>
                <a:gd name="connsiteX0" fmla="*/ 0 w 1200150"/>
                <a:gd name="connsiteY0" fmla="*/ 561023 h 2276475"/>
                <a:gd name="connsiteX1" fmla="*/ 799148 w 1200150"/>
                <a:gd name="connsiteY1" fmla="*/ 2276475 h 2276475"/>
                <a:gd name="connsiteX2" fmla="*/ 1200150 w 1200150"/>
                <a:gd name="connsiteY2" fmla="*/ 816293 h 2276475"/>
                <a:gd name="connsiteX3" fmla="*/ 1081088 w 1200150"/>
                <a:gd name="connsiteY3" fmla="*/ 0 h 2276475"/>
                <a:gd name="connsiteX4" fmla="*/ 70485 w 1200150"/>
                <a:gd name="connsiteY4" fmla="*/ 0 h 2276475"/>
                <a:gd name="connsiteX5" fmla="*/ 0 w 1200150"/>
                <a:gd name="connsiteY5" fmla="*/ 561023 h 2276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0150" h="2276475">
                  <a:moveTo>
                    <a:pt x="0" y="561023"/>
                  </a:moveTo>
                  <a:cubicBezTo>
                    <a:pt x="0" y="1249680"/>
                    <a:pt x="310515" y="1864995"/>
                    <a:pt x="799148" y="2276475"/>
                  </a:cubicBezTo>
                  <a:cubicBezTo>
                    <a:pt x="1054418" y="1848803"/>
                    <a:pt x="1200150" y="1348740"/>
                    <a:pt x="1200150" y="816293"/>
                  </a:cubicBezTo>
                  <a:cubicBezTo>
                    <a:pt x="1200150" y="532448"/>
                    <a:pt x="1158240" y="259080"/>
                    <a:pt x="1081088" y="0"/>
                  </a:cubicBezTo>
                  <a:lnTo>
                    <a:pt x="70485" y="0"/>
                  </a:lnTo>
                  <a:cubicBezTo>
                    <a:pt x="24765" y="179070"/>
                    <a:pt x="0" y="366713"/>
                    <a:pt x="0" y="561023"/>
                  </a:cubicBezTo>
                  <a:close/>
                </a:path>
              </a:pathLst>
            </a:custGeom>
            <a:solidFill>
              <a:srgbClr val="99DF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3" name="任意多边形: 形状 72"/>
            <p:cNvSpPr/>
            <p:nvPr/>
          </p:nvSpPr>
          <p:spPr>
            <a:xfrm flipH="1">
              <a:off x="199422" y="869351"/>
              <a:ext cx="730501" cy="196776"/>
            </a:xfrm>
            <a:custGeom>
              <a:avLst/>
              <a:gdLst>
                <a:gd name="connsiteX0" fmla="*/ 560055 w 671291"/>
                <a:gd name="connsiteY0" fmla="*/ 0 h 180827"/>
                <a:gd name="connsiteX1" fmla="*/ 117209 w 671291"/>
                <a:gd name="connsiteY1" fmla="*/ 148351 h 180827"/>
                <a:gd name="connsiteX2" fmla="*/ 0 w 671291"/>
                <a:gd name="connsiteY2" fmla="*/ 148351 h 180827"/>
                <a:gd name="connsiteX3" fmla="*/ 0 w 671291"/>
                <a:gd name="connsiteY3" fmla="*/ 180827 h 180827"/>
                <a:gd name="connsiteX4" fmla="*/ 671291 w 671291"/>
                <a:gd name="connsiteY4" fmla="*/ 180827 h 180827"/>
                <a:gd name="connsiteX5" fmla="*/ 634050 w 671291"/>
                <a:gd name="connsiteY5" fmla="*/ 103229 h 180827"/>
                <a:gd name="connsiteX6" fmla="*/ 560055 w 671291"/>
                <a:gd name="connsiteY6" fmla="*/ 0 h 180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1291" h="180827">
                  <a:moveTo>
                    <a:pt x="560055" y="0"/>
                  </a:moveTo>
                  <a:cubicBezTo>
                    <a:pt x="436715" y="92934"/>
                    <a:pt x="283215" y="148351"/>
                    <a:pt x="117209" y="148351"/>
                  </a:cubicBezTo>
                  <a:lnTo>
                    <a:pt x="0" y="148351"/>
                  </a:lnTo>
                  <a:lnTo>
                    <a:pt x="0" y="180827"/>
                  </a:lnTo>
                  <a:lnTo>
                    <a:pt x="671291" y="180827"/>
                  </a:lnTo>
                  <a:lnTo>
                    <a:pt x="634050" y="103229"/>
                  </a:lnTo>
                  <a:cubicBezTo>
                    <a:pt x="612360" y="66651"/>
                    <a:pt x="587579" y="32122"/>
                    <a:pt x="560055" y="0"/>
                  </a:cubicBezTo>
                  <a:close/>
                </a:path>
              </a:pathLst>
            </a:custGeom>
            <a:solidFill>
              <a:srgbClr val="4193A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3" name="任意多边形: 形状 62"/>
            <p:cNvSpPr/>
            <p:nvPr/>
          </p:nvSpPr>
          <p:spPr>
            <a:xfrm flipH="1">
              <a:off x="320202" y="588106"/>
              <a:ext cx="609452" cy="442413"/>
            </a:xfrm>
            <a:custGeom>
              <a:avLst/>
              <a:gdLst>
                <a:gd name="connsiteX0" fmla="*/ 0 w 2175510"/>
                <a:gd name="connsiteY0" fmla="*/ 0 h 1579245"/>
                <a:gd name="connsiteX1" fmla="*/ 0 w 2175510"/>
                <a:gd name="connsiteY1" fmla="*/ 0 h 1579245"/>
                <a:gd name="connsiteX2" fmla="*/ 0 w 2175510"/>
                <a:gd name="connsiteY2" fmla="*/ 1579245 h 1579245"/>
                <a:gd name="connsiteX3" fmla="*/ 455295 w 2175510"/>
                <a:gd name="connsiteY3" fmla="*/ 1579245 h 1579245"/>
                <a:gd name="connsiteX4" fmla="*/ 2175510 w 2175510"/>
                <a:gd name="connsiteY4" fmla="*/ 1002983 h 1579245"/>
                <a:gd name="connsiteX5" fmla="*/ 0 w 2175510"/>
                <a:gd name="connsiteY5" fmla="*/ 0 h 157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75510" h="157924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1579245"/>
                  </a:lnTo>
                  <a:lnTo>
                    <a:pt x="455295" y="1579245"/>
                  </a:lnTo>
                  <a:cubicBezTo>
                    <a:pt x="1100138" y="1579245"/>
                    <a:pt x="1696403" y="1364933"/>
                    <a:pt x="2175510" y="1002983"/>
                  </a:cubicBezTo>
                  <a:cubicBezTo>
                    <a:pt x="1650682" y="389572"/>
                    <a:pt x="870585" y="0"/>
                    <a:pt x="0" y="0"/>
                  </a:cubicBezTo>
                  <a:close/>
                </a:path>
              </a:pathLst>
            </a:custGeom>
            <a:solidFill>
              <a:srgbClr val="FCDEE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9" name="任意多边形: 形状 68"/>
            <p:cNvSpPr/>
            <p:nvPr/>
          </p:nvSpPr>
          <p:spPr>
            <a:xfrm flipH="1">
              <a:off x="929654" y="1"/>
              <a:ext cx="1175370" cy="1066126"/>
            </a:xfrm>
            <a:custGeom>
              <a:avLst/>
              <a:gdLst>
                <a:gd name="connsiteX0" fmla="*/ 1080102 w 1080102"/>
                <a:gd name="connsiteY0" fmla="*/ 0 h 979713"/>
                <a:gd name="connsiteX1" fmla="*/ 869048 w 1080102"/>
                <a:gd name="connsiteY1" fmla="*/ 0 h 979713"/>
                <a:gd name="connsiteX2" fmla="*/ 0 w 1080102"/>
                <a:gd name="connsiteY2" fmla="*/ 979713 h 979713"/>
                <a:gd name="connsiteX3" fmla="*/ 411242 w 1080102"/>
                <a:gd name="connsiteY3" fmla="*/ 979713 h 979713"/>
                <a:gd name="connsiteX4" fmla="*/ 431252 w 1080102"/>
                <a:gd name="connsiteY4" fmla="*/ 928417 h 979713"/>
                <a:gd name="connsiteX5" fmla="*/ 663494 w 1080102"/>
                <a:gd name="connsiteY5" fmla="*/ 669417 h 979713"/>
                <a:gd name="connsiteX6" fmla="*/ 1079857 w 1080102"/>
                <a:gd name="connsiteY6" fmla="*/ 540438 h 979713"/>
                <a:gd name="connsiteX7" fmla="*/ 1080102 w 1080102"/>
                <a:gd name="connsiteY7" fmla="*/ 0 h 979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80102" h="979713">
                  <a:moveTo>
                    <a:pt x="1080102" y="0"/>
                  </a:moveTo>
                  <a:lnTo>
                    <a:pt x="869048" y="0"/>
                  </a:lnTo>
                  <a:lnTo>
                    <a:pt x="0" y="979713"/>
                  </a:lnTo>
                  <a:lnTo>
                    <a:pt x="411242" y="979713"/>
                  </a:lnTo>
                  <a:lnTo>
                    <a:pt x="431252" y="928417"/>
                  </a:lnTo>
                  <a:cubicBezTo>
                    <a:pt x="487067" y="824695"/>
                    <a:pt x="567005" y="735868"/>
                    <a:pt x="663494" y="669417"/>
                  </a:cubicBezTo>
                  <a:cubicBezTo>
                    <a:pt x="781929" y="588008"/>
                    <a:pt x="925376" y="540438"/>
                    <a:pt x="1079857" y="540438"/>
                  </a:cubicBezTo>
                  <a:cubicBezTo>
                    <a:pt x="1079938" y="360292"/>
                    <a:pt x="1080020" y="180146"/>
                    <a:pt x="1080102" y="0"/>
                  </a:cubicBezTo>
                  <a:close/>
                </a:path>
              </a:pathLst>
            </a:custGeom>
            <a:solidFill>
              <a:srgbClr val="FE4C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1" name="任意多边形: 形状 70"/>
            <p:cNvSpPr/>
            <p:nvPr/>
          </p:nvSpPr>
          <p:spPr>
            <a:xfrm flipH="1">
              <a:off x="929655" y="728461"/>
              <a:ext cx="728009" cy="337666"/>
            </a:xfrm>
            <a:custGeom>
              <a:avLst/>
              <a:gdLst>
                <a:gd name="connsiteX0" fmla="*/ 252393 w 669001"/>
                <a:gd name="connsiteY0" fmla="*/ 0 h 310297"/>
                <a:gd name="connsiteX1" fmla="*/ 20058 w 669001"/>
                <a:gd name="connsiteY1" fmla="*/ 258817 h 310297"/>
                <a:gd name="connsiteX2" fmla="*/ 0 w 669001"/>
                <a:gd name="connsiteY2" fmla="*/ 310297 h 310297"/>
                <a:gd name="connsiteX3" fmla="*/ 669001 w 669001"/>
                <a:gd name="connsiteY3" fmla="*/ 310297 h 310297"/>
                <a:gd name="connsiteX4" fmla="*/ 669001 w 669001"/>
                <a:gd name="connsiteY4" fmla="*/ 277575 h 310297"/>
                <a:gd name="connsiteX5" fmla="*/ 252393 w 669001"/>
                <a:gd name="connsiteY5" fmla="*/ 277575 h 310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001" h="310297">
                  <a:moveTo>
                    <a:pt x="252393" y="0"/>
                  </a:moveTo>
                  <a:cubicBezTo>
                    <a:pt x="155781" y="66329"/>
                    <a:pt x="75843" y="155094"/>
                    <a:pt x="20058" y="258817"/>
                  </a:cubicBezTo>
                  <a:lnTo>
                    <a:pt x="0" y="310297"/>
                  </a:lnTo>
                  <a:lnTo>
                    <a:pt x="669001" y="310297"/>
                  </a:lnTo>
                  <a:lnTo>
                    <a:pt x="669001" y="277575"/>
                  </a:lnTo>
                  <a:lnTo>
                    <a:pt x="252393" y="277575"/>
                  </a:lnTo>
                  <a:close/>
                </a:path>
              </a:pathLst>
            </a:custGeom>
            <a:solidFill>
              <a:srgbClr val="282E4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6" name="任意多边形: 形状 65"/>
            <p:cNvSpPr/>
            <p:nvPr/>
          </p:nvSpPr>
          <p:spPr>
            <a:xfrm flipH="1">
              <a:off x="929922" y="588106"/>
              <a:ext cx="453087" cy="442413"/>
            </a:xfrm>
            <a:custGeom>
              <a:avLst/>
              <a:gdLst>
                <a:gd name="connsiteX0" fmla="*/ 0 w 1617345"/>
                <a:gd name="connsiteY0" fmla="*/ 501015 h 1579245"/>
                <a:gd name="connsiteX1" fmla="*/ 0 w 1617345"/>
                <a:gd name="connsiteY1" fmla="*/ 1579245 h 1579245"/>
                <a:gd name="connsiteX2" fmla="*/ 1617345 w 1617345"/>
                <a:gd name="connsiteY2" fmla="*/ 1579245 h 1579245"/>
                <a:gd name="connsiteX3" fmla="*/ 1617345 w 1617345"/>
                <a:gd name="connsiteY3" fmla="*/ 0 h 1579245"/>
                <a:gd name="connsiteX4" fmla="*/ 0 w 1617345"/>
                <a:gd name="connsiteY4" fmla="*/ 501015 h 157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7345" h="1579245">
                  <a:moveTo>
                    <a:pt x="0" y="501015"/>
                  </a:moveTo>
                  <a:lnTo>
                    <a:pt x="0" y="1579245"/>
                  </a:lnTo>
                  <a:lnTo>
                    <a:pt x="1617345" y="1579245"/>
                  </a:lnTo>
                  <a:lnTo>
                    <a:pt x="1617345" y="0"/>
                  </a:lnTo>
                  <a:cubicBezTo>
                    <a:pt x="1017270" y="0"/>
                    <a:pt x="460058" y="185738"/>
                    <a:pt x="0" y="501015"/>
                  </a:cubicBezTo>
                  <a:close/>
                </a:path>
              </a:pathLst>
            </a:custGeom>
            <a:solidFill>
              <a:srgbClr val="4B3A7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77" name="矩形: 圆角 76"/>
          <p:cNvSpPr/>
          <p:nvPr/>
        </p:nvSpPr>
        <p:spPr>
          <a:xfrm>
            <a:off x="0" y="971549"/>
            <a:ext cx="12192000" cy="52863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69595" y="1448435"/>
            <a:ext cx="7502525" cy="922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ctr"/>
            <a:r>
              <a:rPr lang="en-US" altLang="zh-CN" sz="5000" dirty="0">
                <a:solidFill>
                  <a:srgbClr val="282E46"/>
                </a:solidFill>
                <a:effectLst/>
                <a:latin typeface="+mj-lt"/>
                <a:ea typeface="Gilroy" panose="00000400000000000000" charset="0"/>
                <a:sym typeface="+mn-ea"/>
              </a:rPr>
              <a:t>PROJECT TITLE</a:t>
            </a:r>
            <a:r>
              <a:rPr lang="en-US" altLang="zh-CN" sz="5400" b="0" i="0" u="none" strike="noStrike" dirty="0">
                <a:solidFill>
                  <a:schemeClr val="bg1"/>
                </a:solidFill>
                <a:effectLst/>
                <a:latin typeface="+mj-lt"/>
                <a:ea typeface="Gilroy" panose="00000400000000000000" charset="0"/>
              </a:rPr>
              <a:t> </a:t>
            </a:r>
            <a:endParaRPr lang="en-US" altLang="zh-CN" sz="4000" b="0" i="0" u="none" strike="noStrike" dirty="0">
              <a:solidFill>
                <a:srgbClr val="FE4C4C"/>
              </a:solidFill>
              <a:effectLst/>
              <a:latin typeface="+mj-lt"/>
              <a:ea typeface="Gilroy" panose="00000400000000000000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642634" y="965609"/>
            <a:ext cx="8549366" cy="5352505"/>
            <a:chOff x="5736" y="1521"/>
            <a:chExt cx="13464" cy="8429"/>
          </a:xfrm>
        </p:grpSpPr>
        <p:sp>
          <p:nvSpPr>
            <p:cNvPr id="35" name="任意多边形: 形状 34"/>
            <p:cNvSpPr/>
            <p:nvPr/>
          </p:nvSpPr>
          <p:spPr>
            <a:xfrm>
              <a:off x="17399" y="5104"/>
              <a:ext cx="1800" cy="4230"/>
            </a:xfrm>
            <a:custGeom>
              <a:avLst/>
              <a:gdLst>
                <a:gd name="connsiteX0" fmla="*/ 0 w 1143000"/>
                <a:gd name="connsiteY0" fmla="*/ 827722 h 2686050"/>
                <a:gd name="connsiteX1" fmla="*/ 684848 w 1143000"/>
                <a:gd name="connsiteY1" fmla="*/ 2684145 h 2686050"/>
                <a:gd name="connsiteX2" fmla="*/ 684848 w 1143000"/>
                <a:gd name="connsiteY2" fmla="*/ 2686050 h 2686050"/>
                <a:gd name="connsiteX3" fmla="*/ 1143000 w 1143000"/>
                <a:gd name="connsiteY3" fmla="*/ 2686050 h 2686050"/>
                <a:gd name="connsiteX4" fmla="*/ 1143000 w 1143000"/>
                <a:gd name="connsiteY4" fmla="*/ 270510 h 2686050"/>
                <a:gd name="connsiteX5" fmla="*/ 741998 w 1143000"/>
                <a:gd name="connsiteY5" fmla="*/ 0 h 2686050"/>
                <a:gd name="connsiteX6" fmla="*/ 0 w 1143000"/>
                <a:gd name="connsiteY6" fmla="*/ 827722 h 2686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3000" h="2686050">
                  <a:moveTo>
                    <a:pt x="0" y="827722"/>
                  </a:moveTo>
                  <a:cubicBezTo>
                    <a:pt x="427673" y="1326833"/>
                    <a:pt x="684848" y="1975485"/>
                    <a:pt x="684848" y="2684145"/>
                  </a:cubicBezTo>
                  <a:cubicBezTo>
                    <a:pt x="684848" y="2685098"/>
                    <a:pt x="684848" y="2685098"/>
                    <a:pt x="684848" y="2686050"/>
                  </a:cubicBezTo>
                  <a:lnTo>
                    <a:pt x="1143000" y="2686050"/>
                  </a:lnTo>
                  <a:lnTo>
                    <a:pt x="1143000" y="270510"/>
                  </a:lnTo>
                  <a:cubicBezTo>
                    <a:pt x="999173" y="195263"/>
                    <a:pt x="864870" y="103823"/>
                    <a:pt x="741998" y="0"/>
                  </a:cubicBezTo>
                  <a:cubicBezTo>
                    <a:pt x="550545" y="321945"/>
                    <a:pt x="298133" y="602933"/>
                    <a:pt x="0" y="827722"/>
                  </a:cubicBezTo>
                  <a:close/>
                </a:path>
              </a:pathLst>
            </a:custGeom>
            <a:solidFill>
              <a:srgbClr val="FCDEE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7" name="任意多边形: 形状 36"/>
            <p:cNvSpPr/>
            <p:nvPr/>
          </p:nvSpPr>
          <p:spPr>
            <a:xfrm>
              <a:off x="18569" y="1521"/>
              <a:ext cx="631" cy="4011"/>
            </a:xfrm>
            <a:custGeom>
              <a:avLst/>
              <a:gdLst>
                <a:gd name="connsiteX0" fmla="*/ 281940 w 401002"/>
                <a:gd name="connsiteY0" fmla="*/ 0 h 2546984"/>
                <a:gd name="connsiteX1" fmla="*/ 401003 w 401002"/>
                <a:gd name="connsiteY1" fmla="*/ 816293 h 2546984"/>
                <a:gd name="connsiteX2" fmla="*/ 0 w 401002"/>
                <a:gd name="connsiteY2" fmla="*/ 2276475 h 2546984"/>
                <a:gd name="connsiteX3" fmla="*/ 401003 w 401002"/>
                <a:gd name="connsiteY3" fmla="*/ 2546985 h 2546984"/>
                <a:gd name="connsiteX4" fmla="*/ 401003 w 401002"/>
                <a:gd name="connsiteY4" fmla="*/ 0 h 2546984"/>
                <a:gd name="connsiteX5" fmla="*/ 281940 w 401002"/>
                <a:gd name="connsiteY5" fmla="*/ 0 h 2546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1002" h="2546984">
                  <a:moveTo>
                    <a:pt x="281940" y="0"/>
                  </a:moveTo>
                  <a:cubicBezTo>
                    <a:pt x="359093" y="259080"/>
                    <a:pt x="401003" y="532448"/>
                    <a:pt x="401003" y="816293"/>
                  </a:cubicBezTo>
                  <a:cubicBezTo>
                    <a:pt x="401003" y="1349693"/>
                    <a:pt x="254318" y="1848803"/>
                    <a:pt x="0" y="2276475"/>
                  </a:cubicBezTo>
                  <a:cubicBezTo>
                    <a:pt x="122873" y="2380298"/>
                    <a:pt x="258128" y="2470785"/>
                    <a:pt x="401003" y="2546985"/>
                  </a:cubicBezTo>
                  <a:lnTo>
                    <a:pt x="401003" y="0"/>
                  </a:lnTo>
                  <a:lnTo>
                    <a:pt x="281940" y="0"/>
                  </a:lnTo>
                  <a:close/>
                </a:path>
              </a:pathLst>
            </a:custGeom>
            <a:solidFill>
              <a:srgbClr val="E7F7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9" name="任意多边形: 形状 38"/>
            <p:cNvSpPr/>
            <p:nvPr/>
          </p:nvSpPr>
          <p:spPr>
            <a:xfrm>
              <a:off x="9468" y="6408"/>
              <a:ext cx="9009" cy="2928"/>
            </a:xfrm>
            <a:custGeom>
              <a:avLst/>
              <a:gdLst>
                <a:gd name="connsiteX0" fmla="*/ 5035868 w 5720715"/>
                <a:gd name="connsiteY0" fmla="*/ 0 h 1859280"/>
                <a:gd name="connsiteX1" fmla="*/ 3315653 w 5720715"/>
                <a:gd name="connsiteY1" fmla="*/ 576263 h 1859280"/>
                <a:gd name="connsiteX2" fmla="*/ 2860358 w 5720715"/>
                <a:gd name="connsiteY2" fmla="*/ 576263 h 1859280"/>
                <a:gd name="connsiteX3" fmla="*/ 2860358 w 5720715"/>
                <a:gd name="connsiteY3" fmla="*/ 1857375 h 1859280"/>
                <a:gd name="connsiteX4" fmla="*/ 0 w 5720715"/>
                <a:gd name="connsiteY4" fmla="*/ 1857375 h 1859280"/>
                <a:gd name="connsiteX5" fmla="*/ 0 w 5720715"/>
                <a:gd name="connsiteY5" fmla="*/ 1857375 h 1859280"/>
                <a:gd name="connsiteX6" fmla="*/ 0 w 5720715"/>
                <a:gd name="connsiteY6" fmla="*/ 1859280 h 1859280"/>
                <a:gd name="connsiteX7" fmla="*/ 5720715 w 5720715"/>
                <a:gd name="connsiteY7" fmla="*/ 1859280 h 1859280"/>
                <a:gd name="connsiteX8" fmla="*/ 5720715 w 5720715"/>
                <a:gd name="connsiteY8" fmla="*/ 1857375 h 1859280"/>
                <a:gd name="connsiteX9" fmla="*/ 5035868 w 5720715"/>
                <a:gd name="connsiteY9" fmla="*/ 0 h 1859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20715" h="1859280">
                  <a:moveTo>
                    <a:pt x="5035868" y="0"/>
                  </a:moveTo>
                  <a:cubicBezTo>
                    <a:pt x="4556760" y="360998"/>
                    <a:pt x="3960495" y="576263"/>
                    <a:pt x="3315653" y="576263"/>
                  </a:cubicBezTo>
                  <a:lnTo>
                    <a:pt x="2860358" y="576263"/>
                  </a:lnTo>
                  <a:lnTo>
                    <a:pt x="2860358" y="1857375"/>
                  </a:lnTo>
                  <a:lnTo>
                    <a:pt x="0" y="1857375"/>
                  </a:lnTo>
                  <a:cubicBezTo>
                    <a:pt x="0" y="1857375"/>
                    <a:pt x="0" y="1857375"/>
                    <a:pt x="0" y="1857375"/>
                  </a:cubicBezTo>
                  <a:cubicBezTo>
                    <a:pt x="0" y="1858328"/>
                    <a:pt x="0" y="1858328"/>
                    <a:pt x="0" y="1859280"/>
                  </a:cubicBezTo>
                  <a:lnTo>
                    <a:pt x="5720715" y="1859280"/>
                  </a:lnTo>
                  <a:cubicBezTo>
                    <a:pt x="5720715" y="1858328"/>
                    <a:pt x="5720715" y="1858328"/>
                    <a:pt x="5720715" y="1857375"/>
                  </a:cubicBezTo>
                  <a:cubicBezTo>
                    <a:pt x="5720715" y="1147763"/>
                    <a:pt x="5463540" y="499110"/>
                    <a:pt x="5035868" y="0"/>
                  </a:cubicBezTo>
                  <a:close/>
                </a:path>
              </a:pathLst>
            </a:custGeom>
            <a:solidFill>
              <a:srgbClr val="4193A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" name="任意多边形: 形状 39"/>
            <p:cNvSpPr/>
            <p:nvPr/>
          </p:nvSpPr>
          <p:spPr>
            <a:xfrm>
              <a:off x="13974" y="4827"/>
              <a:ext cx="3426" cy="2487"/>
            </a:xfrm>
            <a:custGeom>
              <a:avLst/>
              <a:gdLst>
                <a:gd name="connsiteX0" fmla="*/ 0 w 2175510"/>
                <a:gd name="connsiteY0" fmla="*/ 0 h 1579245"/>
                <a:gd name="connsiteX1" fmla="*/ 0 w 2175510"/>
                <a:gd name="connsiteY1" fmla="*/ 0 h 1579245"/>
                <a:gd name="connsiteX2" fmla="*/ 0 w 2175510"/>
                <a:gd name="connsiteY2" fmla="*/ 1579245 h 1579245"/>
                <a:gd name="connsiteX3" fmla="*/ 455295 w 2175510"/>
                <a:gd name="connsiteY3" fmla="*/ 1579245 h 1579245"/>
                <a:gd name="connsiteX4" fmla="*/ 2175510 w 2175510"/>
                <a:gd name="connsiteY4" fmla="*/ 1002983 h 1579245"/>
                <a:gd name="connsiteX5" fmla="*/ 0 w 2175510"/>
                <a:gd name="connsiteY5" fmla="*/ 0 h 157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75510" h="157924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1579245"/>
                  </a:lnTo>
                  <a:lnTo>
                    <a:pt x="455295" y="1579245"/>
                  </a:lnTo>
                  <a:cubicBezTo>
                    <a:pt x="1100138" y="1579245"/>
                    <a:pt x="1696403" y="1364933"/>
                    <a:pt x="2175510" y="1002983"/>
                  </a:cubicBezTo>
                  <a:cubicBezTo>
                    <a:pt x="1650682" y="389572"/>
                    <a:pt x="870585" y="0"/>
                    <a:pt x="0" y="0"/>
                  </a:cubicBezTo>
                  <a:close/>
                </a:path>
              </a:pathLst>
            </a:custGeom>
            <a:solidFill>
              <a:srgbClr val="FCDEE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" name="任意多边形: 形状 40"/>
            <p:cNvSpPr/>
            <p:nvPr/>
          </p:nvSpPr>
          <p:spPr>
            <a:xfrm>
              <a:off x="5736" y="1521"/>
              <a:ext cx="8238" cy="7831"/>
            </a:xfrm>
            <a:custGeom>
              <a:avLst/>
              <a:gdLst>
                <a:gd name="connsiteX0" fmla="*/ 6132195 w 6132194"/>
                <a:gd name="connsiteY0" fmla="*/ 0 h 4959667"/>
                <a:gd name="connsiteX1" fmla="*/ 4959668 w 6132194"/>
                <a:gd name="connsiteY1" fmla="*/ 0 h 4959667"/>
                <a:gd name="connsiteX2" fmla="*/ 0 w 6132194"/>
                <a:gd name="connsiteY2" fmla="*/ 4959668 h 4959667"/>
                <a:gd name="connsiteX3" fmla="*/ 0 w 6132194"/>
                <a:gd name="connsiteY3" fmla="*/ 4959668 h 4959667"/>
                <a:gd name="connsiteX4" fmla="*/ 3271838 w 6132194"/>
                <a:gd name="connsiteY4" fmla="*/ 4959668 h 4959667"/>
                <a:gd name="connsiteX5" fmla="*/ 4513898 w 6132194"/>
                <a:gd name="connsiteY5" fmla="*/ 2600325 h 4959667"/>
                <a:gd name="connsiteX6" fmla="*/ 6131243 w 6132194"/>
                <a:gd name="connsiteY6" fmla="*/ 2099310 h 4959667"/>
                <a:gd name="connsiteX7" fmla="*/ 6131243 w 6132194"/>
                <a:gd name="connsiteY7" fmla="*/ 2099310 h 4959667"/>
                <a:gd name="connsiteX8" fmla="*/ 6132195 w 6132194"/>
                <a:gd name="connsiteY8" fmla="*/ 0 h 4959667"/>
                <a:gd name="connsiteX0-1" fmla="*/ 6132195 w 6132195"/>
                <a:gd name="connsiteY0-2" fmla="*/ 0 h 4959668"/>
                <a:gd name="connsiteX1-3" fmla="*/ 5312365 w 6132195"/>
                <a:gd name="connsiteY1-4" fmla="*/ 0 h 4959668"/>
                <a:gd name="connsiteX2-5" fmla="*/ 0 w 6132195"/>
                <a:gd name="connsiteY2-6" fmla="*/ 4959668 h 4959668"/>
                <a:gd name="connsiteX3-7" fmla="*/ 0 w 6132195"/>
                <a:gd name="connsiteY3-8" fmla="*/ 4959668 h 4959668"/>
                <a:gd name="connsiteX4-9" fmla="*/ 3271838 w 6132195"/>
                <a:gd name="connsiteY4-10" fmla="*/ 4959668 h 4959668"/>
                <a:gd name="connsiteX5-11" fmla="*/ 4513898 w 6132195"/>
                <a:gd name="connsiteY5-12" fmla="*/ 2600325 h 4959668"/>
                <a:gd name="connsiteX6-13" fmla="*/ 6131243 w 6132195"/>
                <a:gd name="connsiteY6-14" fmla="*/ 2099310 h 4959668"/>
                <a:gd name="connsiteX7-15" fmla="*/ 6131243 w 6132195"/>
                <a:gd name="connsiteY7-16" fmla="*/ 2099310 h 4959668"/>
                <a:gd name="connsiteX8-17" fmla="*/ 6132195 w 6132195"/>
                <a:gd name="connsiteY8-18" fmla="*/ 0 h 4959668"/>
                <a:gd name="connsiteX0-19" fmla="*/ 6132195 w 6132195"/>
                <a:gd name="connsiteY0-20" fmla="*/ 0 h 4959668"/>
                <a:gd name="connsiteX1-21" fmla="*/ 5312365 w 6132195"/>
                <a:gd name="connsiteY1-22" fmla="*/ 0 h 4959668"/>
                <a:gd name="connsiteX2-23" fmla="*/ 0 w 6132195"/>
                <a:gd name="connsiteY2-24" fmla="*/ 4959668 h 4959668"/>
                <a:gd name="connsiteX3-25" fmla="*/ 3271838 w 6132195"/>
                <a:gd name="connsiteY3-26" fmla="*/ 4959668 h 4959668"/>
                <a:gd name="connsiteX4-27" fmla="*/ 4513898 w 6132195"/>
                <a:gd name="connsiteY4-28" fmla="*/ 2600325 h 4959668"/>
                <a:gd name="connsiteX5-29" fmla="*/ 6131243 w 6132195"/>
                <a:gd name="connsiteY5-30" fmla="*/ 2099310 h 4959668"/>
                <a:gd name="connsiteX6-31" fmla="*/ 6131243 w 6132195"/>
                <a:gd name="connsiteY6-32" fmla="*/ 2099310 h 4959668"/>
                <a:gd name="connsiteX7-33" fmla="*/ 6132195 w 6132195"/>
                <a:gd name="connsiteY7-34" fmla="*/ 0 h 4959668"/>
                <a:gd name="connsiteX0-35" fmla="*/ 5230858 w 5230858"/>
                <a:gd name="connsiteY0-36" fmla="*/ 0 h 4972731"/>
                <a:gd name="connsiteX1-37" fmla="*/ 4411028 w 5230858"/>
                <a:gd name="connsiteY1-38" fmla="*/ 0 h 4972731"/>
                <a:gd name="connsiteX2-39" fmla="*/ 0 w 5230858"/>
                <a:gd name="connsiteY2-40" fmla="*/ 4972731 h 4972731"/>
                <a:gd name="connsiteX3-41" fmla="*/ 2370501 w 5230858"/>
                <a:gd name="connsiteY3-42" fmla="*/ 4959668 h 4972731"/>
                <a:gd name="connsiteX4-43" fmla="*/ 3612561 w 5230858"/>
                <a:gd name="connsiteY4-44" fmla="*/ 2600325 h 4972731"/>
                <a:gd name="connsiteX5-45" fmla="*/ 5229906 w 5230858"/>
                <a:gd name="connsiteY5-46" fmla="*/ 2099310 h 4972731"/>
                <a:gd name="connsiteX6-47" fmla="*/ 5229906 w 5230858"/>
                <a:gd name="connsiteY6-48" fmla="*/ 2099310 h 4972731"/>
                <a:gd name="connsiteX7-49" fmla="*/ 5230858 w 5230858"/>
                <a:gd name="connsiteY7-50" fmla="*/ 0 h 497273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</a:cxnLst>
              <a:rect l="l" t="t" r="r" b="b"/>
              <a:pathLst>
                <a:path w="5230858" h="4972731">
                  <a:moveTo>
                    <a:pt x="5230858" y="0"/>
                  </a:moveTo>
                  <a:lnTo>
                    <a:pt x="4411028" y="0"/>
                  </a:lnTo>
                  <a:lnTo>
                    <a:pt x="0" y="4972731"/>
                  </a:lnTo>
                  <a:lnTo>
                    <a:pt x="2370501" y="4959668"/>
                  </a:lnTo>
                  <a:cubicBezTo>
                    <a:pt x="2370501" y="3980498"/>
                    <a:pt x="2862943" y="3116580"/>
                    <a:pt x="3612561" y="2600325"/>
                  </a:cubicBezTo>
                  <a:cubicBezTo>
                    <a:pt x="4072618" y="2284095"/>
                    <a:pt x="4629831" y="2099310"/>
                    <a:pt x="5229906" y="2099310"/>
                  </a:cubicBezTo>
                  <a:lnTo>
                    <a:pt x="5229906" y="2099310"/>
                  </a:lnTo>
                  <a:cubicBezTo>
                    <a:pt x="5230223" y="1399540"/>
                    <a:pt x="5230541" y="699770"/>
                    <a:pt x="5230858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42" name="任意多边形: 形状 41"/>
            <p:cNvSpPr/>
            <p:nvPr/>
          </p:nvSpPr>
          <p:spPr>
            <a:xfrm>
              <a:off x="9470" y="5616"/>
              <a:ext cx="4504" cy="3715"/>
            </a:xfrm>
            <a:custGeom>
              <a:avLst/>
              <a:gdLst>
                <a:gd name="connsiteX0" fmla="*/ 1242060 w 2860357"/>
                <a:gd name="connsiteY0" fmla="*/ 0 h 2359342"/>
                <a:gd name="connsiteX1" fmla="*/ 0 w 2860357"/>
                <a:gd name="connsiteY1" fmla="*/ 2359343 h 2359342"/>
                <a:gd name="connsiteX2" fmla="*/ 2860358 w 2860357"/>
                <a:gd name="connsiteY2" fmla="*/ 2359343 h 2359342"/>
                <a:gd name="connsiteX3" fmla="*/ 2860358 w 2860357"/>
                <a:gd name="connsiteY3" fmla="*/ 1078230 h 2359342"/>
                <a:gd name="connsiteX4" fmla="*/ 1242060 w 2860357"/>
                <a:gd name="connsiteY4" fmla="*/ 1078230 h 2359342"/>
                <a:gd name="connsiteX5" fmla="*/ 1242060 w 2860357"/>
                <a:gd name="connsiteY5" fmla="*/ 0 h 2359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60357" h="2359342">
                  <a:moveTo>
                    <a:pt x="1242060" y="0"/>
                  </a:moveTo>
                  <a:cubicBezTo>
                    <a:pt x="491490" y="515303"/>
                    <a:pt x="0" y="1379220"/>
                    <a:pt x="0" y="2359343"/>
                  </a:cubicBezTo>
                  <a:lnTo>
                    <a:pt x="2860358" y="2359343"/>
                  </a:lnTo>
                  <a:lnTo>
                    <a:pt x="2860358" y="1078230"/>
                  </a:lnTo>
                  <a:lnTo>
                    <a:pt x="1242060" y="1078230"/>
                  </a:lnTo>
                  <a:lnTo>
                    <a:pt x="1242060" y="0"/>
                  </a:lnTo>
                  <a:close/>
                </a:path>
              </a:pathLst>
            </a:custGeom>
            <a:solidFill>
              <a:srgbClr val="282E4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" name="任意多边形: 形状 42"/>
            <p:cNvSpPr/>
            <p:nvPr/>
          </p:nvSpPr>
          <p:spPr>
            <a:xfrm>
              <a:off x="11426" y="4827"/>
              <a:ext cx="2547" cy="2487"/>
            </a:xfrm>
            <a:custGeom>
              <a:avLst/>
              <a:gdLst>
                <a:gd name="connsiteX0" fmla="*/ 0 w 1617345"/>
                <a:gd name="connsiteY0" fmla="*/ 501015 h 1579245"/>
                <a:gd name="connsiteX1" fmla="*/ 0 w 1617345"/>
                <a:gd name="connsiteY1" fmla="*/ 1579245 h 1579245"/>
                <a:gd name="connsiteX2" fmla="*/ 1617345 w 1617345"/>
                <a:gd name="connsiteY2" fmla="*/ 1579245 h 1579245"/>
                <a:gd name="connsiteX3" fmla="*/ 1617345 w 1617345"/>
                <a:gd name="connsiteY3" fmla="*/ 0 h 1579245"/>
                <a:gd name="connsiteX4" fmla="*/ 0 w 1617345"/>
                <a:gd name="connsiteY4" fmla="*/ 501015 h 157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7345" h="1579245">
                  <a:moveTo>
                    <a:pt x="0" y="501015"/>
                  </a:moveTo>
                  <a:lnTo>
                    <a:pt x="0" y="1579245"/>
                  </a:lnTo>
                  <a:lnTo>
                    <a:pt x="1617345" y="1579245"/>
                  </a:lnTo>
                  <a:lnTo>
                    <a:pt x="1617345" y="0"/>
                  </a:lnTo>
                  <a:cubicBezTo>
                    <a:pt x="1017270" y="0"/>
                    <a:pt x="460058" y="185738"/>
                    <a:pt x="0" y="501015"/>
                  </a:cubicBezTo>
                  <a:close/>
                </a:path>
              </a:pathLst>
            </a:custGeom>
            <a:solidFill>
              <a:srgbClr val="4B3A7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" name="任意多边形: 形状 43"/>
            <p:cNvSpPr/>
            <p:nvPr/>
          </p:nvSpPr>
          <p:spPr>
            <a:xfrm>
              <a:off x="6376" y="5850"/>
              <a:ext cx="3654" cy="4099"/>
            </a:xfrm>
            <a:custGeom>
              <a:avLst/>
              <a:gdLst>
                <a:gd name="connsiteX0" fmla="*/ 54293 w 2320289"/>
                <a:gd name="connsiteY0" fmla="*/ 655320 h 2603182"/>
                <a:gd name="connsiteX1" fmla="*/ 54293 w 2320289"/>
                <a:gd name="connsiteY1" fmla="*/ 655320 h 2603182"/>
                <a:gd name="connsiteX2" fmla="*/ 92393 w 2320289"/>
                <a:gd name="connsiteY2" fmla="*/ 640080 h 2603182"/>
                <a:gd name="connsiteX3" fmla="*/ 106680 w 2320289"/>
                <a:gd name="connsiteY3" fmla="*/ 615315 h 2603182"/>
                <a:gd name="connsiteX4" fmla="*/ 806768 w 2320289"/>
                <a:gd name="connsiteY4" fmla="*/ 803910 h 2603182"/>
                <a:gd name="connsiteX5" fmla="*/ 806768 w 2320289"/>
                <a:gd name="connsiteY5" fmla="*/ 803910 h 2603182"/>
                <a:gd name="connsiteX6" fmla="*/ 2315528 w 2320289"/>
                <a:gd name="connsiteY6" fmla="*/ 2603183 h 2603182"/>
                <a:gd name="connsiteX7" fmla="*/ 2320290 w 2320289"/>
                <a:gd name="connsiteY7" fmla="*/ 2603183 h 2603182"/>
                <a:gd name="connsiteX8" fmla="*/ 2262188 w 2320289"/>
                <a:gd name="connsiteY8" fmla="*/ 2515553 h 2603182"/>
                <a:gd name="connsiteX9" fmla="*/ 807720 w 2320289"/>
                <a:gd name="connsiteY9" fmla="*/ 802005 h 2603182"/>
                <a:gd name="connsiteX10" fmla="*/ 621983 w 2320289"/>
                <a:gd name="connsiteY10" fmla="*/ 104775 h 2603182"/>
                <a:gd name="connsiteX11" fmla="*/ 641985 w 2320289"/>
                <a:gd name="connsiteY11" fmla="*/ 92393 h 2603182"/>
                <a:gd name="connsiteX12" fmla="*/ 658178 w 2320289"/>
                <a:gd name="connsiteY12" fmla="*/ 54292 h 2603182"/>
                <a:gd name="connsiteX13" fmla="*/ 642938 w 2320289"/>
                <a:gd name="connsiteY13" fmla="*/ 16192 h 2603182"/>
                <a:gd name="connsiteX14" fmla="*/ 604838 w 2320289"/>
                <a:gd name="connsiteY14" fmla="*/ 0 h 2603182"/>
                <a:gd name="connsiteX15" fmla="*/ 604838 w 2320289"/>
                <a:gd name="connsiteY15" fmla="*/ 0 h 2603182"/>
                <a:gd name="connsiteX16" fmla="*/ 566738 w 2320289"/>
                <a:gd name="connsiteY16" fmla="*/ 15240 h 2603182"/>
                <a:gd name="connsiteX17" fmla="*/ 566738 w 2320289"/>
                <a:gd name="connsiteY17" fmla="*/ 91440 h 2603182"/>
                <a:gd name="connsiteX18" fmla="*/ 604838 w 2320289"/>
                <a:gd name="connsiteY18" fmla="*/ 107632 h 2603182"/>
                <a:gd name="connsiteX19" fmla="*/ 604838 w 2320289"/>
                <a:gd name="connsiteY19" fmla="*/ 107632 h 2603182"/>
                <a:gd name="connsiteX20" fmla="*/ 620078 w 2320289"/>
                <a:gd name="connsiteY20" fmla="*/ 105728 h 2603182"/>
                <a:gd name="connsiteX21" fmla="*/ 804863 w 2320289"/>
                <a:gd name="connsiteY21" fmla="*/ 799147 h 2603182"/>
                <a:gd name="connsiteX22" fmla="*/ 297180 w 2320289"/>
                <a:gd name="connsiteY22" fmla="*/ 289560 h 2603182"/>
                <a:gd name="connsiteX23" fmla="*/ 296228 w 2320289"/>
                <a:gd name="connsiteY23" fmla="*/ 214313 h 2603182"/>
                <a:gd name="connsiteX24" fmla="*/ 258128 w 2320289"/>
                <a:gd name="connsiteY24" fmla="*/ 198120 h 2603182"/>
                <a:gd name="connsiteX25" fmla="*/ 258128 w 2320289"/>
                <a:gd name="connsiteY25" fmla="*/ 198120 h 2603182"/>
                <a:gd name="connsiteX26" fmla="*/ 220028 w 2320289"/>
                <a:gd name="connsiteY26" fmla="*/ 213360 h 2603182"/>
                <a:gd name="connsiteX27" fmla="*/ 203835 w 2320289"/>
                <a:gd name="connsiteY27" fmla="*/ 251460 h 2603182"/>
                <a:gd name="connsiteX28" fmla="*/ 219075 w 2320289"/>
                <a:gd name="connsiteY28" fmla="*/ 289560 h 2603182"/>
                <a:gd name="connsiteX29" fmla="*/ 257175 w 2320289"/>
                <a:gd name="connsiteY29" fmla="*/ 305753 h 2603182"/>
                <a:gd name="connsiteX30" fmla="*/ 294323 w 2320289"/>
                <a:gd name="connsiteY30" fmla="*/ 290513 h 2603182"/>
                <a:gd name="connsiteX31" fmla="*/ 802005 w 2320289"/>
                <a:gd name="connsiteY31" fmla="*/ 800100 h 2603182"/>
                <a:gd name="connsiteX32" fmla="*/ 106680 w 2320289"/>
                <a:gd name="connsiteY32" fmla="*/ 612457 h 2603182"/>
                <a:gd name="connsiteX33" fmla="*/ 107632 w 2320289"/>
                <a:gd name="connsiteY33" fmla="*/ 601980 h 2603182"/>
                <a:gd name="connsiteX34" fmla="*/ 92393 w 2320289"/>
                <a:gd name="connsiteY34" fmla="*/ 563880 h 2603182"/>
                <a:gd name="connsiteX35" fmla="*/ 54293 w 2320289"/>
                <a:gd name="connsiteY35" fmla="*/ 547688 h 2603182"/>
                <a:gd name="connsiteX36" fmla="*/ 54293 w 2320289"/>
                <a:gd name="connsiteY36" fmla="*/ 547688 h 2603182"/>
                <a:gd name="connsiteX37" fmla="*/ 16193 w 2320289"/>
                <a:gd name="connsiteY37" fmla="*/ 562928 h 2603182"/>
                <a:gd name="connsiteX38" fmla="*/ 0 w 2320289"/>
                <a:gd name="connsiteY38" fmla="*/ 601028 h 2603182"/>
                <a:gd name="connsiteX39" fmla="*/ 15240 w 2320289"/>
                <a:gd name="connsiteY39" fmla="*/ 639128 h 2603182"/>
                <a:gd name="connsiteX40" fmla="*/ 54293 w 2320289"/>
                <a:gd name="connsiteY40" fmla="*/ 655320 h 2603182"/>
                <a:gd name="connsiteX41" fmla="*/ 621983 w 2320289"/>
                <a:gd name="connsiteY41" fmla="*/ 100013 h 2603182"/>
                <a:gd name="connsiteX42" fmla="*/ 619125 w 2320289"/>
                <a:gd name="connsiteY42" fmla="*/ 100965 h 2603182"/>
                <a:gd name="connsiteX43" fmla="*/ 619125 w 2320289"/>
                <a:gd name="connsiteY43" fmla="*/ 101918 h 2603182"/>
                <a:gd name="connsiteX44" fmla="*/ 604838 w 2320289"/>
                <a:gd name="connsiteY44" fmla="*/ 103822 h 2603182"/>
                <a:gd name="connsiteX45" fmla="*/ 604838 w 2320289"/>
                <a:gd name="connsiteY45" fmla="*/ 103822 h 2603182"/>
                <a:gd name="connsiteX46" fmla="*/ 568643 w 2320289"/>
                <a:gd name="connsiteY46" fmla="*/ 88582 h 2603182"/>
                <a:gd name="connsiteX47" fmla="*/ 553403 w 2320289"/>
                <a:gd name="connsiteY47" fmla="*/ 52388 h 2603182"/>
                <a:gd name="connsiteX48" fmla="*/ 568643 w 2320289"/>
                <a:gd name="connsiteY48" fmla="*/ 16192 h 2603182"/>
                <a:gd name="connsiteX49" fmla="*/ 604838 w 2320289"/>
                <a:gd name="connsiteY49" fmla="*/ 953 h 2603182"/>
                <a:gd name="connsiteX50" fmla="*/ 604838 w 2320289"/>
                <a:gd name="connsiteY50" fmla="*/ 953 h 2603182"/>
                <a:gd name="connsiteX51" fmla="*/ 641033 w 2320289"/>
                <a:gd name="connsiteY51" fmla="*/ 16192 h 2603182"/>
                <a:gd name="connsiteX52" fmla="*/ 656273 w 2320289"/>
                <a:gd name="connsiteY52" fmla="*/ 52388 h 2603182"/>
                <a:gd name="connsiteX53" fmla="*/ 641033 w 2320289"/>
                <a:gd name="connsiteY53" fmla="*/ 88582 h 2603182"/>
                <a:gd name="connsiteX54" fmla="*/ 621983 w 2320289"/>
                <a:gd name="connsiteY54" fmla="*/ 100013 h 2603182"/>
                <a:gd name="connsiteX55" fmla="*/ 621983 w 2320289"/>
                <a:gd name="connsiteY55" fmla="*/ 100013 h 2603182"/>
                <a:gd name="connsiteX56" fmla="*/ 293370 w 2320289"/>
                <a:gd name="connsiteY56" fmla="*/ 286703 h 2603182"/>
                <a:gd name="connsiteX57" fmla="*/ 257175 w 2320289"/>
                <a:gd name="connsiteY57" fmla="*/ 301943 h 2603182"/>
                <a:gd name="connsiteX58" fmla="*/ 257175 w 2320289"/>
                <a:gd name="connsiteY58" fmla="*/ 301943 h 2603182"/>
                <a:gd name="connsiteX59" fmla="*/ 220980 w 2320289"/>
                <a:gd name="connsiteY59" fmla="*/ 286703 h 2603182"/>
                <a:gd name="connsiteX60" fmla="*/ 220980 w 2320289"/>
                <a:gd name="connsiteY60" fmla="*/ 214313 h 2603182"/>
                <a:gd name="connsiteX61" fmla="*/ 257175 w 2320289"/>
                <a:gd name="connsiteY61" fmla="*/ 199072 h 2603182"/>
                <a:gd name="connsiteX62" fmla="*/ 293370 w 2320289"/>
                <a:gd name="connsiteY62" fmla="*/ 214313 h 2603182"/>
                <a:gd name="connsiteX63" fmla="*/ 293370 w 2320289"/>
                <a:gd name="connsiteY63" fmla="*/ 286703 h 2603182"/>
                <a:gd name="connsiteX64" fmla="*/ 18098 w 2320289"/>
                <a:gd name="connsiteY64" fmla="*/ 564832 h 2603182"/>
                <a:gd name="connsiteX65" fmla="*/ 54293 w 2320289"/>
                <a:gd name="connsiteY65" fmla="*/ 549593 h 2603182"/>
                <a:gd name="connsiteX66" fmla="*/ 90488 w 2320289"/>
                <a:gd name="connsiteY66" fmla="*/ 564832 h 2603182"/>
                <a:gd name="connsiteX67" fmla="*/ 105728 w 2320289"/>
                <a:gd name="connsiteY67" fmla="*/ 601028 h 2603182"/>
                <a:gd name="connsiteX68" fmla="*/ 90488 w 2320289"/>
                <a:gd name="connsiteY68" fmla="*/ 637222 h 2603182"/>
                <a:gd name="connsiteX69" fmla="*/ 54293 w 2320289"/>
                <a:gd name="connsiteY69" fmla="*/ 652463 h 2603182"/>
                <a:gd name="connsiteX70" fmla="*/ 54293 w 2320289"/>
                <a:gd name="connsiteY70" fmla="*/ 652463 h 2603182"/>
                <a:gd name="connsiteX71" fmla="*/ 18098 w 2320289"/>
                <a:gd name="connsiteY71" fmla="*/ 637222 h 2603182"/>
                <a:gd name="connsiteX72" fmla="*/ 2858 w 2320289"/>
                <a:gd name="connsiteY72" fmla="*/ 601028 h 2603182"/>
                <a:gd name="connsiteX73" fmla="*/ 18098 w 2320289"/>
                <a:gd name="connsiteY73" fmla="*/ 564832 h 2603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2320289" h="2603182">
                  <a:moveTo>
                    <a:pt x="54293" y="655320"/>
                  </a:moveTo>
                  <a:lnTo>
                    <a:pt x="54293" y="655320"/>
                  </a:lnTo>
                  <a:cubicBezTo>
                    <a:pt x="68580" y="655320"/>
                    <a:pt x="81915" y="649605"/>
                    <a:pt x="92393" y="640080"/>
                  </a:cubicBezTo>
                  <a:cubicBezTo>
                    <a:pt x="99060" y="633413"/>
                    <a:pt x="103823" y="623888"/>
                    <a:pt x="106680" y="615315"/>
                  </a:cubicBezTo>
                  <a:lnTo>
                    <a:pt x="806768" y="803910"/>
                  </a:lnTo>
                  <a:lnTo>
                    <a:pt x="806768" y="803910"/>
                  </a:lnTo>
                  <a:cubicBezTo>
                    <a:pt x="1445895" y="1407795"/>
                    <a:pt x="1938338" y="2027873"/>
                    <a:pt x="2315528" y="2603183"/>
                  </a:cubicBezTo>
                  <a:lnTo>
                    <a:pt x="2320290" y="2603183"/>
                  </a:lnTo>
                  <a:cubicBezTo>
                    <a:pt x="2301240" y="2573655"/>
                    <a:pt x="2282190" y="2545080"/>
                    <a:pt x="2262188" y="2515553"/>
                  </a:cubicBezTo>
                  <a:cubicBezTo>
                    <a:pt x="1848803" y="1898332"/>
                    <a:pt x="1359218" y="1322070"/>
                    <a:pt x="807720" y="802005"/>
                  </a:cubicBezTo>
                  <a:lnTo>
                    <a:pt x="621983" y="104775"/>
                  </a:lnTo>
                  <a:cubicBezTo>
                    <a:pt x="629603" y="101918"/>
                    <a:pt x="636270" y="98107"/>
                    <a:pt x="641985" y="92393"/>
                  </a:cubicBezTo>
                  <a:cubicBezTo>
                    <a:pt x="652463" y="81915"/>
                    <a:pt x="658178" y="68580"/>
                    <a:pt x="658178" y="54292"/>
                  </a:cubicBezTo>
                  <a:cubicBezTo>
                    <a:pt x="658178" y="40005"/>
                    <a:pt x="652463" y="26670"/>
                    <a:pt x="642938" y="16192"/>
                  </a:cubicBezTo>
                  <a:cubicBezTo>
                    <a:pt x="632460" y="5715"/>
                    <a:pt x="619125" y="0"/>
                    <a:pt x="604838" y="0"/>
                  </a:cubicBezTo>
                  <a:lnTo>
                    <a:pt x="604838" y="0"/>
                  </a:lnTo>
                  <a:cubicBezTo>
                    <a:pt x="590550" y="0"/>
                    <a:pt x="577215" y="5715"/>
                    <a:pt x="566738" y="15240"/>
                  </a:cubicBezTo>
                  <a:cubicBezTo>
                    <a:pt x="545783" y="36195"/>
                    <a:pt x="545783" y="70485"/>
                    <a:pt x="566738" y="91440"/>
                  </a:cubicBezTo>
                  <a:cubicBezTo>
                    <a:pt x="577215" y="101918"/>
                    <a:pt x="590550" y="107632"/>
                    <a:pt x="604838" y="107632"/>
                  </a:cubicBezTo>
                  <a:lnTo>
                    <a:pt x="604838" y="107632"/>
                  </a:lnTo>
                  <a:cubicBezTo>
                    <a:pt x="609600" y="107632"/>
                    <a:pt x="615315" y="106680"/>
                    <a:pt x="620078" y="105728"/>
                  </a:cubicBezTo>
                  <a:lnTo>
                    <a:pt x="804863" y="799147"/>
                  </a:lnTo>
                  <a:lnTo>
                    <a:pt x="297180" y="289560"/>
                  </a:lnTo>
                  <a:cubicBezTo>
                    <a:pt x="317183" y="268605"/>
                    <a:pt x="317183" y="235268"/>
                    <a:pt x="296228" y="214313"/>
                  </a:cubicBezTo>
                  <a:cubicBezTo>
                    <a:pt x="285750" y="203835"/>
                    <a:pt x="272415" y="198120"/>
                    <a:pt x="258128" y="198120"/>
                  </a:cubicBezTo>
                  <a:lnTo>
                    <a:pt x="258128" y="198120"/>
                  </a:lnTo>
                  <a:cubicBezTo>
                    <a:pt x="243840" y="198120"/>
                    <a:pt x="230505" y="203835"/>
                    <a:pt x="220028" y="213360"/>
                  </a:cubicBezTo>
                  <a:cubicBezTo>
                    <a:pt x="209550" y="223838"/>
                    <a:pt x="203835" y="237172"/>
                    <a:pt x="203835" y="251460"/>
                  </a:cubicBezTo>
                  <a:cubicBezTo>
                    <a:pt x="203835" y="265747"/>
                    <a:pt x="209550" y="279082"/>
                    <a:pt x="219075" y="289560"/>
                  </a:cubicBezTo>
                  <a:cubicBezTo>
                    <a:pt x="229553" y="300038"/>
                    <a:pt x="242888" y="305753"/>
                    <a:pt x="257175" y="305753"/>
                  </a:cubicBezTo>
                  <a:cubicBezTo>
                    <a:pt x="270510" y="305753"/>
                    <a:pt x="283845" y="300990"/>
                    <a:pt x="294323" y="290513"/>
                  </a:cubicBezTo>
                  <a:lnTo>
                    <a:pt x="802005" y="800100"/>
                  </a:lnTo>
                  <a:lnTo>
                    <a:pt x="106680" y="612457"/>
                  </a:lnTo>
                  <a:cubicBezTo>
                    <a:pt x="107632" y="609600"/>
                    <a:pt x="107632" y="605790"/>
                    <a:pt x="107632" y="601980"/>
                  </a:cubicBezTo>
                  <a:cubicBezTo>
                    <a:pt x="107632" y="587693"/>
                    <a:pt x="101918" y="574357"/>
                    <a:pt x="92393" y="563880"/>
                  </a:cubicBezTo>
                  <a:cubicBezTo>
                    <a:pt x="81915" y="553403"/>
                    <a:pt x="68580" y="547688"/>
                    <a:pt x="54293" y="547688"/>
                  </a:cubicBezTo>
                  <a:lnTo>
                    <a:pt x="54293" y="547688"/>
                  </a:lnTo>
                  <a:cubicBezTo>
                    <a:pt x="40005" y="547688"/>
                    <a:pt x="26670" y="553403"/>
                    <a:pt x="16193" y="562928"/>
                  </a:cubicBezTo>
                  <a:cubicBezTo>
                    <a:pt x="5715" y="573405"/>
                    <a:pt x="0" y="586740"/>
                    <a:pt x="0" y="601028"/>
                  </a:cubicBezTo>
                  <a:cubicBezTo>
                    <a:pt x="0" y="615315"/>
                    <a:pt x="5715" y="628650"/>
                    <a:pt x="15240" y="639128"/>
                  </a:cubicBezTo>
                  <a:cubicBezTo>
                    <a:pt x="26670" y="649605"/>
                    <a:pt x="40005" y="655320"/>
                    <a:pt x="54293" y="655320"/>
                  </a:cubicBezTo>
                  <a:close/>
                  <a:moveTo>
                    <a:pt x="621983" y="100013"/>
                  </a:moveTo>
                  <a:lnTo>
                    <a:pt x="619125" y="100965"/>
                  </a:lnTo>
                  <a:lnTo>
                    <a:pt x="619125" y="101918"/>
                  </a:lnTo>
                  <a:cubicBezTo>
                    <a:pt x="614363" y="102870"/>
                    <a:pt x="609600" y="103822"/>
                    <a:pt x="604838" y="103822"/>
                  </a:cubicBezTo>
                  <a:lnTo>
                    <a:pt x="604838" y="103822"/>
                  </a:lnTo>
                  <a:cubicBezTo>
                    <a:pt x="591503" y="103822"/>
                    <a:pt x="578168" y="98107"/>
                    <a:pt x="568643" y="88582"/>
                  </a:cubicBezTo>
                  <a:cubicBezTo>
                    <a:pt x="559118" y="79058"/>
                    <a:pt x="553403" y="65722"/>
                    <a:pt x="553403" y="52388"/>
                  </a:cubicBezTo>
                  <a:cubicBezTo>
                    <a:pt x="553403" y="39053"/>
                    <a:pt x="559118" y="25717"/>
                    <a:pt x="568643" y="16192"/>
                  </a:cubicBezTo>
                  <a:cubicBezTo>
                    <a:pt x="578168" y="6667"/>
                    <a:pt x="591503" y="953"/>
                    <a:pt x="604838" y="953"/>
                  </a:cubicBezTo>
                  <a:lnTo>
                    <a:pt x="604838" y="953"/>
                  </a:lnTo>
                  <a:cubicBezTo>
                    <a:pt x="618173" y="953"/>
                    <a:pt x="631508" y="6667"/>
                    <a:pt x="641033" y="16192"/>
                  </a:cubicBezTo>
                  <a:cubicBezTo>
                    <a:pt x="650558" y="25717"/>
                    <a:pt x="656273" y="39053"/>
                    <a:pt x="656273" y="52388"/>
                  </a:cubicBezTo>
                  <a:cubicBezTo>
                    <a:pt x="656273" y="65722"/>
                    <a:pt x="650558" y="79058"/>
                    <a:pt x="641033" y="88582"/>
                  </a:cubicBezTo>
                  <a:cubicBezTo>
                    <a:pt x="635318" y="94297"/>
                    <a:pt x="628650" y="98107"/>
                    <a:pt x="621983" y="100013"/>
                  </a:cubicBezTo>
                  <a:lnTo>
                    <a:pt x="621983" y="100013"/>
                  </a:lnTo>
                  <a:close/>
                  <a:moveTo>
                    <a:pt x="293370" y="286703"/>
                  </a:moveTo>
                  <a:cubicBezTo>
                    <a:pt x="283845" y="296228"/>
                    <a:pt x="270510" y="301943"/>
                    <a:pt x="257175" y="301943"/>
                  </a:cubicBezTo>
                  <a:lnTo>
                    <a:pt x="257175" y="301943"/>
                  </a:lnTo>
                  <a:cubicBezTo>
                    <a:pt x="243840" y="301943"/>
                    <a:pt x="230505" y="296228"/>
                    <a:pt x="220980" y="286703"/>
                  </a:cubicBezTo>
                  <a:cubicBezTo>
                    <a:pt x="200978" y="266700"/>
                    <a:pt x="200978" y="234315"/>
                    <a:pt x="220980" y="214313"/>
                  </a:cubicBezTo>
                  <a:cubicBezTo>
                    <a:pt x="230505" y="204788"/>
                    <a:pt x="243840" y="199072"/>
                    <a:pt x="257175" y="199072"/>
                  </a:cubicBezTo>
                  <a:cubicBezTo>
                    <a:pt x="270510" y="199072"/>
                    <a:pt x="282893" y="203835"/>
                    <a:pt x="293370" y="214313"/>
                  </a:cubicBezTo>
                  <a:cubicBezTo>
                    <a:pt x="313373" y="234315"/>
                    <a:pt x="313373" y="266700"/>
                    <a:pt x="293370" y="286703"/>
                  </a:cubicBezTo>
                  <a:close/>
                  <a:moveTo>
                    <a:pt x="18098" y="564832"/>
                  </a:moveTo>
                  <a:cubicBezTo>
                    <a:pt x="27623" y="555307"/>
                    <a:pt x="40958" y="549593"/>
                    <a:pt x="54293" y="549593"/>
                  </a:cubicBezTo>
                  <a:cubicBezTo>
                    <a:pt x="67628" y="549593"/>
                    <a:pt x="80010" y="554355"/>
                    <a:pt x="90488" y="564832"/>
                  </a:cubicBezTo>
                  <a:cubicBezTo>
                    <a:pt x="100013" y="574357"/>
                    <a:pt x="105728" y="587693"/>
                    <a:pt x="105728" y="601028"/>
                  </a:cubicBezTo>
                  <a:cubicBezTo>
                    <a:pt x="105728" y="614363"/>
                    <a:pt x="100013" y="627697"/>
                    <a:pt x="90488" y="637222"/>
                  </a:cubicBezTo>
                  <a:cubicBezTo>
                    <a:pt x="80963" y="646747"/>
                    <a:pt x="67628" y="652463"/>
                    <a:pt x="54293" y="652463"/>
                  </a:cubicBezTo>
                  <a:lnTo>
                    <a:pt x="54293" y="652463"/>
                  </a:lnTo>
                  <a:cubicBezTo>
                    <a:pt x="40958" y="652463"/>
                    <a:pt x="27623" y="646747"/>
                    <a:pt x="18098" y="637222"/>
                  </a:cubicBezTo>
                  <a:cubicBezTo>
                    <a:pt x="8573" y="627697"/>
                    <a:pt x="2858" y="614363"/>
                    <a:pt x="2858" y="601028"/>
                  </a:cubicBezTo>
                  <a:cubicBezTo>
                    <a:pt x="2858" y="587693"/>
                    <a:pt x="8573" y="574357"/>
                    <a:pt x="18098" y="564832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" name="任意多边形: 形状 44"/>
            <p:cNvSpPr/>
            <p:nvPr/>
          </p:nvSpPr>
          <p:spPr>
            <a:xfrm>
              <a:off x="7082" y="3220"/>
              <a:ext cx="5675" cy="6110"/>
            </a:xfrm>
            <a:custGeom>
              <a:avLst/>
              <a:gdLst>
                <a:gd name="connsiteX0" fmla="*/ 3307080 w 3603878"/>
                <a:gd name="connsiteY0" fmla="*/ 162997 h 3879651"/>
                <a:gd name="connsiteX1" fmla="*/ 3266123 w 3603878"/>
                <a:gd name="connsiteY1" fmla="*/ 171569 h 3879651"/>
                <a:gd name="connsiteX2" fmla="*/ 3243262 w 3603878"/>
                <a:gd name="connsiteY2" fmla="*/ 205859 h 3879651"/>
                <a:gd name="connsiteX3" fmla="*/ 3251835 w 3603878"/>
                <a:gd name="connsiteY3" fmla="*/ 246817 h 3879651"/>
                <a:gd name="connsiteX4" fmla="*/ 3286125 w 3603878"/>
                <a:gd name="connsiteY4" fmla="*/ 269677 h 3879651"/>
                <a:gd name="connsiteX5" fmla="*/ 3296603 w 3603878"/>
                <a:gd name="connsiteY5" fmla="*/ 270629 h 3879651"/>
                <a:gd name="connsiteX6" fmla="*/ 3327082 w 3603878"/>
                <a:gd name="connsiteY6" fmla="*/ 261104 h 3879651"/>
                <a:gd name="connsiteX7" fmla="*/ 3349943 w 3603878"/>
                <a:gd name="connsiteY7" fmla="*/ 226814 h 3879651"/>
                <a:gd name="connsiteX8" fmla="*/ 3341370 w 3603878"/>
                <a:gd name="connsiteY8" fmla="*/ 185857 h 3879651"/>
                <a:gd name="connsiteX9" fmla="*/ 3307080 w 3603878"/>
                <a:gd name="connsiteY9" fmla="*/ 162997 h 3879651"/>
                <a:gd name="connsiteX10" fmla="*/ 3346132 w 3603878"/>
                <a:gd name="connsiteY10" fmla="*/ 225862 h 3879651"/>
                <a:gd name="connsiteX11" fmla="*/ 3325178 w 3603878"/>
                <a:gd name="connsiteY11" fmla="*/ 258247 h 3879651"/>
                <a:gd name="connsiteX12" fmla="*/ 3287078 w 3603878"/>
                <a:gd name="connsiteY12" fmla="*/ 265867 h 3879651"/>
                <a:gd name="connsiteX13" fmla="*/ 3254693 w 3603878"/>
                <a:gd name="connsiteY13" fmla="*/ 244912 h 3879651"/>
                <a:gd name="connsiteX14" fmla="*/ 3247073 w 3603878"/>
                <a:gd name="connsiteY14" fmla="*/ 206812 h 3879651"/>
                <a:gd name="connsiteX15" fmla="*/ 3268028 w 3603878"/>
                <a:gd name="connsiteY15" fmla="*/ 174427 h 3879651"/>
                <a:gd name="connsiteX16" fmla="*/ 3295650 w 3603878"/>
                <a:gd name="connsiteY16" fmla="*/ 165854 h 3879651"/>
                <a:gd name="connsiteX17" fmla="*/ 3305175 w 3603878"/>
                <a:gd name="connsiteY17" fmla="*/ 166807 h 3879651"/>
                <a:gd name="connsiteX18" fmla="*/ 3337560 w 3603878"/>
                <a:gd name="connsiteY18" fmla="*/ 187762 h 3879651"/>
                <a:gd name="connsiteX19" fmla="*/ 3346132 w 3603878"/>
                <a:gd name="connsiteY19" fmla="*/ 225862 h 3879651"/>
                <a:gd name="connsiteX20" fmla="*/ 3048000 w 3603878"/>
                <a:gd name="connsiteY20" fmla="*/ 340162 h 3879651"/>
                <a:gd name="connsiteX21" fmla="*/ 3007043 w 3603878"/>
                <a:gd name="connsiteY21" fmla="*/ 348734 h 3879651"/>
                <a:gd name="connsiteX22" fmla="*/ 2984183 w 3603878"/>
                <a:gd name="connsiteY22" fmla="*/ 383024 h 3879651"/>
                <a:gd name="connsiteX23" fmla="*/ 2991803 w 3603878"/>
                <a:gd name="connsiteY23" fmla="*/ 423029 h 3879651"/>
                <a:gd name="connsiteX24" fmla="*/ 1481137 w 3603878"/>
                <a:gd name="connsiteY24" fmla="*/ 1749862 h 3879651"/>
                <a:gd name="connsiteX25" fmla="*/ 507683 w 3603878"/>
                <a:gd name="connsiteY25" fmla="*/ 2990017 h 3879651"/>
                <a:gd name="connsiteX26" fmla="*/ 0 w 3603878"/>
                <a:gd name="connsiteY26" fmla="*/ 3879651 h 3879651"/>
                <a:gd name="connsiteX27" fmla="*/ 3810 w 3603878"/>
                <a:gd name="connsiteY27" fmla="*/ 3879651 h 3879651"/>
                <a:gd name="connsiteX28" fmla="*/ 510540 w 3603878"/>
                <a:gd name="connsiteY28" fmla="*/ 2991922 h 3879651"/>
                <a:gd name="connsiteX29" fmla="*/ 2994660 w 3603878"/>
                <a:gd name="connsiteY29" fmla="*/ 424934 h 3879651"/>
                <a:gd name="connsiteX30" fmla="*/ 3027045 w 3603878"/>
                <a:gd name="connsiteY30" fmla="*/ 444937 h 3879651"/>
                <a:gd name="connsiteX31" fmla="*/ 3037523 w 3603878"/>
                <a:gd name="connsiteY31" fmla="*/ 445889 h 3879651"/>
                <a:gd name="connsiteX32" fmla="*/ 3068003 w 3603878"/>
                <a:gd name="connsiteY32" fmla="*/ 436364 h 3879651"/>
                <a:gd name="connsiteX33" fmla="*/ 3090862 w 3603878"/>
                <a:gd name="connsiteY33" fmla="*/ 402074 h 3879651"/>
                <a:gd name="connsiteX34" fmla="*/ 3082290 w 3603878"/>
                <a:gd name="connsiteY34" fmla="*/ 361117 h 3879651"/>
                <a:gd name="connsiteX35" fmla="*/ 3048000 w 3603878"/>
                <a:gd name="connsiteY35" fmla="*/ 340162 h 3879651"/>
                <a:gd name="connsiteX36" fmla="*/ 3087053 w 3603878"/>
                <a:gd name="connsiteY36" fmla="*/ 403027 h 3879651"/>
                <a:gd name="connsiteX37" fmla="*/ 3066098 w 3603878"/>
                <a:gd name="connsiteY37" fmla="*/ 435412 h 3879651"/>
                <a:gd name="connsiteX38" fmla="*/ 3027998 w 3603878"/>
                <a:gd name="connsiteY38" fmla="*/ 443032 h 3879651"/>
                <a:gd name="connsiteX39" fmla="*/ 2995612 w 3603878"/>
                <a:gd name="connsiteY39" fmla="*/ 422077 h 3879651"/>
                <a:gd name="connsiteX40" fmla="*/ 2987993 w 3603878"/>
                <a:gd name="connsiteY40" fmla="*/ 383977 h 3879651"/>
                <a:gd name="connsiteX41" fmla="*/ 3008948 w 3603878"/>
                <a:gd name="connsiteY41" fmla="*/ 351592 h 3879651"/>
                <a:gd name="connsiteX42" fmla="*/ 3036570 w 3603878"/>
                <a:gd name="connsiteY42" fmla="*/ 343019 h 3879651"/>
                <a:gd name="connsiteX43" fmla="*/ 3046095 w 3603878"/>
                <a:gd name="connsiteY43" fmla="*/ 343972 h 3879651"/>
                <a:gd name="connsiteX44" fmla="*/ 3078480 w 3603878"/>
                <a:gd name="connsiteY44" fmla="*/ 364927 h 3879651"/>
                <a:gd name="connsiteX45" fmla="*/ 3087053 w 3603878"/>
                <a:gd name="connsiteY45" fmla="*/ 403027 h 3879651"/>
                <a:gd name="connsiteX46" fmla="*/ 3594735 w 3603878"/>
                <a:gd name="connsiteY46" fmla="*/ 23932 h 3879651"/>
                <a:gd name="connsiteX47" fmla="*/ 3560445 w 3603878"/>
                <a:gd name="connsiteY47" fmla="*/ 1072 h 3879651"/>
                <a:gd name="connsiteX48" fmla="*/ 3519487 w 3603878"/>
                <a:gd name="connsiteY48" fmla="*/ 9644 h 3879651"/>
                <a:gd name="connsiteX49" fmla="*/ 3496628 w 3603878"/>
                <a:gd name="connsiteY49" fmla="*/ 43934 h 3879651"/>
                <a:gd name="connsiteX50" fmla="*/ 3505200 w 3603878"/>
                <a:gd name="connsiteY50" fmla="*/ 84892 h 3879651"/>
                <a:gd name="connsiteX51" fmla="*/ 3539490 w 3603878"/>
                <a:gd name="connsiteY51" fmla="*/ 107752 h 3879651"/>
                <a:gd name="connsiteX52" fmla="*/ 3549968 w 3603878"/>
                <a:gd name="connsiteY52" fmla="*/ 108704 h 3879651"/>
                <a:gd name="connsiteX53" fmla="*/ 3580448 w 3603878"/>
                <a:gd name="connsiteY53" fmla="*/ 99179 h 3879651"/>
                <a:gd name="connsiteX54" fmla="*/ 3603307 w 3603878"/>
                <a:gd name="connsiteY54" fmla="*/ 64889 h 3879651"/>
                <a:gd name="connsiteX55" fmla="*/ 3594735 w 3603878"/>
                <a:gd name="connsiteY55" fmla="*/ 23932 h 3879651"/>
                <a:gd name="connsiteX56" fmla="*/ 3598545 w 3603878"/>
                <a:gd name="connsiteY56" fmla="*/ 63937 h 3879651"/>
                <a:gd name="connsiteX57" fmla="*/ 3577590 w 3603878"/>
                <a:gd name="connsiteY57" fmla="*/ 96322 h 3879651"/>
                <a:gd name="connsiteX58" fmla="*/ 3539490 w 3603878"/>
                <a:gd name="connsiteY58" fmla="*/ 103942 h 3879651"/>
                <a:gd name="connsiteX59" fmla="*/ 3507105 w 3603878"/>
                <a:gd name="connsiteY59" fmla="*/ 82987 h 3879651"/>
                <a:gd name="connsiteX60" fmla="*/ 3499485 w 3603878"/>
                <a:gd name="connsiteY60" fmla="*/ 44887 h 3879651"/>
                <a:gd name="connsiteX61" fmla="*/ 3520440 w 3603878"/>
                <a:gd name="connsiteY61" fmla="*/ 12502 h 3879651"/>
                <a:gd name="connsiteX62" fmla="*/ 3548062 w 3603878"/>
                <a:gd name="connsiteY62" fmla="*/ 3929 h 3879651"/>
                <a:gd name="connsiteX63" fmla="*/ 3557587 w 3603878"/>
                <a:gd name="connsiteY63" fmla="*/ 4882 h 3879651"/>
                <a:gd name="connsiteX64" fmla="*/ 3589973 w 3603878"/>
                <a:gd name="connsiteY64" fmla="*/ 25837 h 3879651"/>
                <a:gd name="connsiteX65" fmla="*/ 3598545 w 3603878"/>
                <a:gd name="connsiteY65" fmla="*/ 63937 h 3879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3603878" h="3879651">
                  <a:moveTo>
                    <a:pt x="3307080" y="162997"/>
                  </a:moveTo>
                  <a:cubicBezTo>
                    <a:pt x="3292793" y="160139"/>
                    <a:pt x="3278505" y="162997"/>
                    <a:pt x="3266123" y="171569"/>
                  </a:cubicBezTo>
                  <a:cubicBezTo>
                    <a:pt x="3253740" y="179189"/>
                    <a:pt x="3246120" y="191572"/>
                    <a:pt x="3243262" y="205859"/>
                  </a:cubicBezTo>
                  <a:cubicBezTo>
                    <a:pt x="3240405" y="220147"/>
                    <a:pt x="3243262" y="234434"/>
                    <a:pt x="3251835" y="246817"/>
                  </a:cubicBezTo>
                  <a:cubicBezTo>
                    <a:pt x="3259455" y="259199"/>
                    <a:pt x="3271837" y="266819"/>
                    <a:pt x="3286125" y="269677"/>
                  </a:cubicBezTo>
                  <a:cubicBezTo>
                    <a:pt x="3289935" y="270629"/>
                    <a:pt x="3292793" y="270629"/>
                    <a:pt x="3296603" y="270629"/>
                  </a:cubicBezTo>
                  <a:cubicBezTo>
                    <a:pt x="3307080" y="270629"/>
                    <a:pt x="3317557" y="267772"/>
                    <a:pt x="3327082" y="261104"/>
                  </a:cubicBezTo>
                  <a:cubicBezTo>
                    <a:pt x="3339465" y="253484"/>
                    <a:pt x="3347085" y="241102"/>
                    <a:pt x="3349943" y="226814"/>
                  </a:cubicBezTo>
                  <a:cubicBezTo>
                    <a:pt x="3352800" y="212527"/>
                    <a:pt x="3349943" y="198239"/>
                    <a:pt x="3341370" y="185857"/>
                  </a:cubicBezTo>
                  <a:cubicBezTo>
                    <a:pt x="3332798" y="173474"/>
                    <a:pt x="3321368" y="165854"/>
                    <a:pt x="3307080" y="162997"/>
                  </a:cubicBezTo>
                  <a:close/>
                  <a:moveTo>
                    <a:pt x="3346132" y="225862"/>
                  </a:moveTo>
                  <a:cubicBezTo>
                    <a:pt x="3343275" y="239197"/>
                    <a:pt x="3335655" y="250627"/>
                    <a:pt x="3325178" y="258247"/>
                  </a:cubicBezTo>
                  <a:cubicBezTo>
                    <a:pt x="3313748" y="265867"/>
                    <a:pt x="3300412" y="268724"/>
                    <a:pt x="3287078" y="265867"/>
                  </a:cubicBezTo>
                  <a:cubicBezTo>
                    <a:pt x="3273743" y="263009"/>
                    <a:pt x="3262312" y="255389"/>
                    <a:pt x="3254693" y="244912"/>
                  </a:cubicBezTo>
                  <a:cubicBezTo>
                    <a:pt x="3247073" y="233482"/>
                    <a:pt x="3244215" y="220147"/>
                    <a:pt x="3247073" y="206812"/>
                  </a:cubicBezTo>
                  <a:cubicBezTo>
                    <a:pt x="3249930" y="193477"/>
                    <a:pt x="3257550" y="182047"/>
                    <a:pt x="3268028" y="174427"/>
                  </a:cubicBezTo>
                  <a:cubicBezTo>
                    <a:pt x="3276600" y="168712"/>
                    <a:pt x="3286125" y="165854"/>
                    <a:pt x="3295650" y="165854"/>
                  </a:cubicBezTo>
                  <a:cubicBezTo>
                    <a:pt x="3298507" y="165854"/>
                    <a:pt x="3302318" y="165854"/>
                    <a:pt x="3305175" y="166807"/>
                  </a:cubicBezTo>
                  <a:cubicBezTo>
                    <a:pt x="3318510" y="169664"/>
                    <a:pt x="3329940" y="177284"/>
                    <a:pt x="3337560" y="187762"/>
                  </a:cubicBezTo>
                  <a:cubicBezTo>
                    <a:pt x="3346132" y="199192"/>
                    <a:pt x="3348037" y="212527"/>
                    <a:pt x="3346132" y="225862"/>
                  </a:cubicBezTo>
                  <a:close/>
                  <a:moveTo>
                    <a:pt x="3048000" y="340162"/>
                  </a:moveTo>
                  <a:cubicBezTo>
                    <a:pt x="3033712" y="337304"/>
                    <a:pt x="3019425" y="340162"/>
                    <a:pt x="3007043" y="348734"/>
                  </a:cubicBezTo>
                  <a:cubicBezTo>
                    <a:pt x="2994660" y="356354"/>
                    <a:pt x="2987040" y="368737"/>
                    <a:pt x="2984183" y="383024"/>
                  </a:cubicBezTo>
                  <a:cubicBezTo>
                    <a:pt x="2981325" y="397312"/>
                    <a:pt x="2984183" y="411599"/>
                    <a:pt x="2991803" y="423029"/>
                  </a:cubicBezTo>
                  <a:cubicBezTo>
                    <a:pt x="2442210" y="816412"/>
                    <a:pt x="1933575" y="1262182"/>
                    <a:pt x="1481137" y="1749862"/>
                  </a:cubicBezTo>
                  <a:cubicBezTo>
                    <a:pt x="1119187" y="2140387"/>
                    <a:pt x="791527" y="2557582"/>
                    <a:pt x="507683" y="2990017"/>
                  </a:cubicBezTo>
                  <a:cubicBezTo>
                    <a:pt x="274320" y="3346252"/>
                    <a:pt x="108585" y="3655814"/>
                    <a:pt x="0" y="3879651"/>
                  </a:cubicBezTo>
                  <a:lnTo>
                    <a:pt x="3810" y="3879651"/>
                  </a:lnTo>
                  <a:cubicBezTo>
                    <a:pt x="112395" y="3655814"/>
                    <a:pt x="277177" y="3347204"/>
                    <a:pt x="510540" y="2991922"/>
                  </a:cubicBezTo>
                  <a:cubicBezTo>
                    <a:pt x="956310" y="2311837"/>
                    <a:pt x="1748790" y="1315522"/>
                    <a:pt x="2994660" y="424934"/>
                  </a:cubicBezTo>
                  <a:cubicBezTo>
                    <a:pt x="3002280" y="435412"/>
                    <a:pt x="3013710" y="443032"/>
                    <a:pt x="3027045" y="444937"/>
                  </a:cubicBezTo>
                  <a:cubicBezTo>
                    <a:pt x="3030855" y="445889"/>
                    <a:pt x="3033712" y="445889"/>
                    <a:pt x="3037523" y="445889"/>
                  </a:cubicBezTo>
                  <a:cubicBezTo>
                    <a:pt x="3048000" y="445889"/>
                    <a:pt x="3058478" y="443032"/>
                    <a:pt x="3068003" y="436364"/>
                  </a:cubicBezTo>
                  <a:cubicBezTo>
                    <a:pt x="3080385" y="428744"/>
                    <a:pt x="3088005" y="416362"/>
                    <a:pt x="3090862" y="402074"/>
                  </a:cubicBezTo>
                  <a:cubicBezTo>
                    <a:pt x="3093720" y="387787"/>
                    <a:pt x="3090862" y="373499"/>
                    <a:pt x="3082290" y="361117"/>
                  </a:cubicBezTo>
                  <a:cubicBezTo>
                    <a:pt x="3074670" y="350639"/>
                    <a:pt x="3062287" y="342067"/>
                    <a:pt x="3048000" y="340162"/>
                  </a:cubicBezTo>
                  <a:close/>
                  <a:moveTo>
                    <a:pt x="3087053" y="403027"/>
                  </a:moveTo>
                  <a:cubicBezTo>
                    <a:pt x="3084195" y="416362"/>
                    <a:pt x="3076575" y="427792"/>
                    <a:pt x="3066098" y="435412"/>
                  </a:cubicBezTo>
                  <a:cubicBezTo>
                    <a:pt x="3054668" y="443032"/>
                    <a:pt x="3041333" y="445889"/>
                    <a:pt x="3027998" y="443032"/>
                  </a:cubicBezTo>
                  <a:cubicBezTo>
                    <a:pt x="3014662" y="440174"/>
                    <a:pt x="3003233" y="432554"/>
                    <a:pt x="2995612" y="422077"/>
                  </a:cubicBezTo>
                  <a:cubicBezTo>
                    <a:pt x="2987993" y="410647"/>
                    <a:pt x="2985135" y="397312"/>
                    <a:pt x="2987993" y="383977"/>
                  </a:cubicBezTo>
                  <a:cubicBezTo>
                    <a:pt x="2990850" y="370642"/>
                    <a:pt x="2998470" y="359212"/>
                    <a:pt x="3008948" y="351592"/>
                  </a:cubicBezTo>
                  <a:cubicBezTo>
                    <a:pt x="3017520" y="345877"/>
                    <a:pt x="3027045" y="343019"/>
                    <a:pt x="3036570" y="343019"/>
                  </a:cubicBezTo>
                  <a:cubicBezTo>
                    <a:pt x="3039428" y="343019"/>
                    <a:pt x="3043237" y="343019"/>
                    <a:pt x="3046095" y="343972"/>
                  </a:cubicBezTo>
                  <a:cubicBezTo>
                    <a:pt x="3059430" y="346829"/>
                    <a:pt x="3070860" y="354449"/>
                    <a:pt x="3078480" y="364927"/>
                  </a:cubicBezTo>
                  <a:cubicBezTo>
                    <a:pt x="3087053" y="376357"/>
                    <a:pt x="3088958" y="389692"/>
                    <a:pt x="3087053" y="403027"/>
                  </a:cubicBezTo>
                  <a:close/>
                  <a:moveTo>
                    <a:pt x="3594735" y="23932"/>
                  </a:moveTo>
                  <a:cubicBezTo>
                    <a:pt x="3587115" y="11549"/>
                    <a:pt x="3574732" y="3929"/>
                    <a:pt x="3560445" y="1072"/>
                  </a:cubicBezTo>
                  <a:cubicBezTo>
                    <a:pt x="3546157" y="-1786"/>
                    <a:pt x="3531870" y="1072"/>
                    <a:pt x="3519487" y="9644"/>
                  </a:cubicBezTo>
                  <a:cubicBezTo>
                    <a:pt x="3507105" y="17264"/>
                    <a:pt x="3499485" y="29647"/>
                    <a:pt x="3496628" y="43934"/>
                  </a:cubicBezTo>
                  <a:cubicBezTo>
                    <a:pt x="3493770" y="58222"/>
                    <a:pt x="3496628" y="72509"/>
                    <a:pt x="3505200" y="84892"/>
                  </a:cubicBezTo>
                  <a:cubicBezTo>
                    <a:pt x="3512820" y="97274"/>
                    <a:pt x="3525203" y="104894"/>
                    <a:pt x="3539490" y="107752"/>
                  </a:cubicBezTo>
                  <a:cubicBezTo>
                    <a:pt x="3543300" y="108704"/>
                    <a:pt x="3546157" y="108704"/>
                    <a:pt x="3549968" y="108704"/>
                  </a:cubicBezTo>
                  <a:cubicBezTo>
                    <a:pt x="3560445" y="108704"/>
                    <a:pt x="3570923" y="105847"/>
                    <a:pt x="3580448" y="99179"/>
                  </a:cubicBezTo>
                  <a:cubicBezTo>
                    <a:pt x="3592830" y="91559"/>
                    <a:pt x="3600450" y="79177"/>
                    <a:pt x="3603307" y="64889"/>
                  </a:cubicBezTo>
                  <a:cubicBezTo>
                    <a:pt x="3605212" y="50602"/>
                    <a:pt x="3602355" y="36314"/>
                    <a:pt x="3594735" y="23932"/>
                  </a:cubicBezTo>
                  <a:close/>
                  <a:moveTo>
                    <a:pt x="3598545" y="63937"/>
                  </a:moveTo>
                  <a:cubicBezTo>
                    <a:pt x="3595687" y="77272"/>
                    <a:pt x="3588068" y="88702"/>
                    <a:pt x="3577590" y="96322"/>
                  </a:cubicBezTo>
                  <a:cubicBezTo>
                    <a:pt x="3566160" y="103942"/>
                    <a:pt x="3552825" y="106799"/>
                    <a:pt x="3539490" y="103942"/>
                  </a:cubicBezTo>
                  <a:cubicBezTo>
                    <a:pt x="3526155" y="101084"/>
                    <a:pt x="3514725" y="93464"/>
                    <a:pt x="3507105" y="82987"/>
                  </a:cubicBezTo>
                  <a:cubicBezTo>
                    <a:pt x="3499485" y="71557"/>
                    <a:pt x="3496628" y="58222"/>
                    <a:pt x="3499485" y="44887"/>
                  </a:cubicBezTo>
                  <a:cubicBezTo>
                    <a:pt x="3502343" y="31552"/>
                    <a:pt x="3509962" y="20122"/>
                    <a:pt x="3520440" y="12502"/>
                  </a:cubicBezTo>
                  <a:cubicBezTo>
                    <a:pt x="3529012" y="6787"/>
                    <a:pt x="3538537" y="3929"/>
                    <a:pt x="3548062" y="3929"/>
                  </a:cubicBezTo>
                  <a:cubicBezTo>
                    <a:pt x="3550920" y="3929"/>
                    <a:pt x="3554730" y="3929"/>
                    <a:pt x="3557587" y="4882"/>
                  </a:cubicBezTo>
                  <a:cubicBezTo>
                    <a:pt x="3570923" y="7739"/>
                    <a:pt x="3582353" y="15359"/>
                    <a:pt x="3589973" y="25837"/>
                  </a:cubicBezTo>
                  <a:cubicBezTo>
                    <a:pt x="3598545" y="37267"/>
                    <a:pt x="3601403" y="50602"/>
                    <a:pt x="3598545" y="63937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pic>
        <p:nvPicPr>
          <p:cNvPr id="17" name="Picture 16" descr="download__1_-removebg-preview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42120" y="869315"/>
            <a:ext cx="2695575" cy="2882265"/>
          </a:xfrm>
          <a:prstGeom prst="rect">
            <a:avLst/>
          </a:prstGeom>
          <a:effectLst>
            <a:outerShdw blurRad="1270000" dist="2540000" dir="13200000" sx="200000" sy="200000" kx="1200000" algn="br" rotWithShape="0">
              <a:schemeClr val="tx1">
                <a:alpha val="0"/>
              </a:schemeClr>
            </a:outerShdw>
          </a:effectLst>
        </p:spPr>
      </p:pic>
      <p:sp>
        <p:nvSpPr>
          <p:cNvPr id="49" name="矩形 48"/>
          <p:cNvSpPr/>
          <p:nvPr/>
        </p:nvSpPr>
        <p:spPr>
          <a:xfrm>
            <a:off x="0" y="5878286"/>
            <a:ext cx="12192000" cy="979714"/>
          </a:xfrm>
          <a:prstGeom prst="rect">
            <a:avLst/>
          </a:prstGeom>
          <a:solidFill>
            <a:srgbClr val="282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3" name="直接连接符 142"/>
          <p:cNvCxnSpPr/>
          <p:nvPr/>
        </p:nvCxnSpPr>
        <p:spPr>
          <a:xfrm>
            <a:off x="598448" y="6092283"/>
            <a:ext cx="1099510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Box 1"/>
          <p:cNvSpPr txBox="1"/>
          <p:nvPr/>
        </p:nvSpPr>
        <p:spPr>
          <a:xfrm>
            <a:off x="598170" y="2392680"/>
            <a:ext cx="8863330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500" dirty="0">
                <a:solidFill>
                  <a:srgbClr val="FE4C4C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Gilroy" panose="00000400000000000000" charset="0"/>
                <a:sym typeface="+mn-ea"/>
              </a:rPr>
              <a:t>Employee Performance Analysis using Excel</a:t>
            </a:r>
            <a:endParaRPr lang="en-US" altLang="zh-CN" sz="3500" dirty="0">
              <a:solidFill>
                <a:srgbClr val="FE4C4C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lt"/>
              <a:ea typeface="Gilroy" panose="00000400000000000000" charset="0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0" y="0"/>
            <a:ext cx="12192000" cy="979714"/>
          </a:xfrm>
          <a:prstGeom prst="rect">
            <a:avLst/>
          </a:prstGeom>
          <a:solidFill>
            <a:srgbClr val="4193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en-US" sz="4000" b="1">
                <a:solidFill>
                  <a:schemeClr val="bg1"/>
                </a:solidFill>
                <a:latin typeface="+mj-lt"/>
                <a:cs typeface="+mj-lt"/>
                <a:sym typeface="+mn-ea"/>
              </a:rPr>
              <a:t>AGENDA</a:t>
            </a:r>
            <a:endParaRPr lang="zh-CN" altLang="en-US" sz="4000" b="1">
              <a:latin typeface="+mj-lt"/>
              <a:cs typeface="+mj-lt"/>
            </a:endParaRPr>
          </a:p>
        </p:txBody>
      </p:sp>
      <p:grpSp>
        <p:nvGrpSpPr>
          <p:cNvPr id="78" name="VCG41N1213923889"/>
          <p:cNvGrpSpPr/>
          <p:nvPr/>
        </p:nvGrpSpPr>
        <p:grpSpPr>
          <a:xfrm>
            <a:off x="-1" y="0"/>
            <a:ext cx="2105025" cy="1066128"/>
            <a:chOff x="-1" y="0"/>
            <a:chExt cx="2105025" cy="1066128"/>
          </a:xfrm>
        </p:grpSpPr>
        <p:sp>
          <p:nvSpPr>
            <p:cNvPr id="53" name="任意多边形: 形状 52"/>
            <p:cNvSpPr/>
            <p:nvPr/>
          </p:nvSpPr>
          <p:spPr>
            <a:xfrm flipH="1">
              <a:off x="442680" y="0"/>
              <a:ext cx="486975" cy="588106"/>
            </a:xfrm>
            <a:custGeom>
              <a:avLst/>
              <a:gdLst>
                <a:gd name="connsiteX0" fmla="*/ 1738313 w 1738312"/>
                <a:gd name="connsiteY0" fmla="*/ 816293 h 2099309"/>
                <a:gd name="connsiteX1" fmla="*/ 1444943 w 1738312"/>
                <a:gd name="connsiteY1" fmla="*/ 0 h 2099309"/>
                <a:gd name="connsiteX2" fmla="*/ 0 w 1738312"/>
                <a:gd name="connsiteY2" fmla="*/ 0 h 2099309"/>
                <a:gd name="connsiteX3" fmla="*/ 0 w 1738312"/>
                <a:gd name="connsiteY3" fmla="*/ 2099310 h 2099309"/>
                <a:gd name="connsiteX4" fmla="*/ 455295 w 1738312"/>
                <a:gd name="connsiteY4" fmla="*/ 2099310 h 2099309"/>
                <a:gd name="connsiteX5" fmla="*/ 1738313 w 1738312"/>
                <a:gd name="connsiteY5" fmla="*/ 816293 h 2099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38312" h="2099309">
                  <a:moveTo>
                    <a:pt x="1738313" y="816293"/>
                  </a:moveTo>
                  <a:cubicBezTo>
                    <a:pt x="1738313" y="506730"/>
                    <a:pt x="1627823" y="221933"/>
                    <a:pt x="1444943" y="0"/>
                  </a:cubicBezTo>
                  <a:lnTo>
                    <a:pt x="0" y="0"/>
                  </a:lnTo>
                  <a:lnTo>
                    <a:pt x="0" y="2099310"/>
                  </a:lnTo>
                  <a:lnTo>
                    <a:pt x="455295" y="2099310"/>
                  </a:lnTo>
                  <a:cubicBezTo>
                    <a:pt x="1162050" y="2099310"/>
                    <a:pt x="1738313" y="1523048"/>
                    <a:pt x="1738313" y="816293"/>
                  </a:cubicBezTo>
                  <a:close/>
                </a:path>
              </a:pathLst>
            </a:custGeom>
            <a:solidFill>
              <a:srgbClr val="E7F7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5" name="任意多边形: 形状 74"/>
            <p:cNvSpPr/>
            <p:nvPr/>
          </p:nvSpPr>
          <p:spPr>
            <a:xfrm flipH="1">
              <a:off x="266" y="637471"/>
              <a:ext cx="320203" cy="428657"/>
            </a:xfrm>
            <a:custGeom>
              <a:avLst/>
              <a:gdLst>
                <a:gd name="connsiteX0" fmla="*/ 191017 w 294249"/>
                <a:gd name="connsiteY0" fmla="*/ 0 h 393913"/>
                <a:gd name="connsiteX1" fmla="*/ 0 w 294249"/>
                <a:gd name="connsiteY1" fmla="*/ 213085 h 393913"/>
                <a:gd name="connsiteX2" fmla="*/ 73995 w 294249"/>
                <a:gd name="connsiteY2" fmla="*/ 316310 h 393913"/>
                <a:gd name="connsiteX3" fmla="*/ 111247 w 294249"/>
                <a:gd name="connsiteY3" fmla="*/ 393913 h 393913"/>
                <a:gd name="connsiteX4" fmla="*/ 294249 w 294249"/>
                <a:gd name="connsiteY4" fmla="*/ 393913 h 393913"/>
                <a:gd name="connsiteX5" fmla="*/ 294249 w 294249"/>
                <a:gd name="connsiteY5" fmla="*/ 69639 h 393913"/>
                <a:gd name="connsiteX6" fmla="*/ 191017 w 294249"/>
                <a:gd name="connsiteY6" fmla="*/ 0 h 393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4249" h="393913">
                  <a:moveTo>
                    <a:pt x="191017" y="0"/>
                  </a:moveTo>
                  <a:cubicBezTo>
                    <a:pt x="141730" y="82880"/>
                    <a:pt x="76750" y="155217"/>
                    <a:pt x="0" y="213085"/>
                  </a:cubicBezTo>
                  <a:cubicBezTo>
                    <a:pt x="27524" y="245208"/>
                    <a:pt x="52306" y="279736"/>
                    <a:pt x="73995" y="316310"/>
                  </a:cubicBezTo>
                  <a:lnTo>
                    <a:pt x="111247" y="393913"/>
                  </a:lnTo>
                  <a:lnTo>
                    <a:pt x="294249" y="393913"/>
                  </a:lnTo>
                  <a:lnTo>
                    <a:pt x="294249" y="69639"/>
                  </a:lnTo>
                  <a:cubicBezTo>
                    <a:pt x="257223" y="50268"/>
                    <a:pt x="222648" y="26728"/>
                    <a:pt x="191017" y="0"/>
                  </a:cubicBezTo>
                  <a:close/>
                </a:path>
              </a:pathLst>
            </a:custGeom>
            <a:solidFill>
              <a:srgbClr val="FCDEE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7" name="任意多边形: 形状 56"/>
            <p:cNvSpPr/>
            <p:nvPr/>
          </p:nvSpPr>
          <p:spPr>
            <a:xfrm flipH="1">
              <a:off x="112871" y="0"/>
              <a:ext cx="817051" cy="869083"/>
            </a:xfrm>
            <a:custGeom>
              <a:avLst/>
              <a:gdLst>
                <a:gd name="connsiteX0" fmla="*/ 2118360 w 2916555"/>
                <a:gd name="connsiteY0" fmla="*/ 561023 h 3102292"/>
                <a:gd name="connsiteX1" fmla="*/ 2188845 w 2916555"/>
                <a:gd name="connsiteY1" fmla="*/ 0 h 3102292"/>
                <a:gd name="connsiteX2" fmla="*/ 1444943 w 2916555"/>
                <a:gd name="connsiteY2" fmla="*/ 0 h 3102292"/>
                <a:gd name="connsiteX3" fmla="*/ 1738313 w 2916555"/>
                <a:gd name="connsiteY3" fmla="*/ 816293 h 3102292"/>
                <a:gd name="connsiteX4" fmla="*/ 455295 w 2916555"/>
                <a:gd name="connsiteY4" fmla="*/ 2099310 h 3102292"/>
                <a:gd name="connsiteX5" fmla="*/ 0 w 2916555"/>
                <a:gd name="connsiteY5" fmla="*/ 2099310 h 3102292"/>
                <a:gd name="connsiteX6" fmla="*/ 0 w 2916555"/>
                <a:gd name="connsiteY6" fmla="*/ 2099310 h 3102292"/>
                <a:gd name="connsiteX7" fmla="*/ 0 w 2916555"/>
                <a:gd name="connsiteY7" fmla="*/ 2099310 h 3102292"/>
                <a:gd name="connsiteX8" fmla="*/ 2175510 w 2916555"/>
                <a:gd name="connsiteY8" fmla="*/ 3102293 h 3102292"/>
                <a:gd name="connsiteX9" fmla="*/ 2916555 w 2916555"/>
                <a:gd name="connsiteY9" fmla="*/ 2275523 h 3102292"/>
                <a:gd name="connsiteX10" fmla="*/ 2118360 w 2916555"/>
                <a:gd name="connsiteY10" fmla="*/ 561023 h 3102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16555" h="3102292">
                  <a:moveTo>
                    <a:pt x="2118360" y="561023"/>
                  </a:moveTo>
                  <a:cubicBezTo>
                    <a:pt x="2118360" y="367665"/>
                    <a:pt x="2143125" y="179070"/>
                    <a:pt x="2188845" y="0"/>
                  </a:cubicBezTo>
                  <a:lnTo>
                    <a:pt x="1444943" y="0"/>
                  </a:lnTo>
                  <a:cubicBezTo>
                    <a:pt x="1627822" y="221933"/>
                    <a:pt x="1738313" y="506730"/>
                    <a:pt x="1738313" y="816293"/>
                  </a:cubicBezTo>
                  <a:cubicBezTo>
                    <a:pt x="1738313" y="1524000"/>
                    <a:pt x="1163002" y="2099310"/>
                    <a:pt x="455295" y="2099310"/>
                  </a:cubicBezTo>
                  <a:lnTo>
                    <a:pt x="0" y="2099310"/>
                  </a:lnTo>
                  <a:lnTo>
                    <a:pt x="0" y="2099310"/>
                  </a:lnTo>
                  <a:cubicBezTo>
                    <a:pt x="0" y="2099310"/>
                    <a:pt x="0" y="2099310"/>
                    <a:pt x="0" y="2099310"/>
                  </a:cubicBezTo>
                  <a:cubicBezTo>
                    <a:pt x="870585" y="2099310"/>
                    <a:pt x="1650682" y="2488883"/>
                    <a:pt x="2175510" y="3102293"/>
                  </a:cubicBezTo>
                  <a:cubicBezTo>
                    <a:pt x="2472690" y="2878455"/>
                    <a:pt x="2725102" y="2597468"/>
                    <a:pt x="2916555" y="2275523"/>
                  </a:cubicBezTo>
                  <a:cubicBezTo>
                    <a:pt x="2428875" y="1864995"/>
                    <a:pt x="2118360" y="1249680"/>
                    <a:pt x="2118360" y="561023"/>
                  </a:cubicBezTo>
                  <a:close/>
                </a:path>
              </a:pathLst>
            </a:custGeom>
            <a:solidFill>
              <a:srgbClr val="FE4C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0" name="任意多边形: 形状 59"/>
            <p:cNvSpPr/>
            <p:nvPr/>
          </p:nvSpPr>
          <p:spPr>
            <a:xfrm flipH="1">
              <a:off x="-1" y="0"/>
              <a:ext cx="112337" cy="713518"/>
            </a:xfrm>
            <a:custGeom>
              <a:avLst/>
              <a:gdLst>
                <a:gd name="connsiteX0" fmla="*/ 281940 w 401002"/>
                <a:gd name="connsiteY0" fmla="*/ 0 h 2546984"/>
                <a:gd name="connsiteX1" fmla="*/ 401003 w 401002"/>
                <a:gd name="connsiteY1" fmla="*/ 816293 h 2546984"/>
                <a:gd name="connsiteX2" fmla="*/ 0 w 401002"/>
                <a:gd name="connsiteY2" fmla="*/ 2276475 h 2546984"/>
                <a:gd name="connsiteX3" fmla="*/ 401003 w 401002"/>
                <a:gd name="connsiteY3" fmla="*/ 2546985 h 2546984"/>
                <a:gd name="connsiteX4" fmla="*/ 401003 w 401002"/>
                <a:gd name="connsiteY4" fmla="*/ 0 h 2546984"/>
                <a:gd name="connsiteX5" fmla="*/ 281940 w 401002"/>
                <a:gd name="connsiteY5" fmla="*/ 0 h 2546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1002" h="2546984">
                  <a:moveTo>
                    <a:pt x="281940" y="0"/>
                  </a:moveTo>
                  <a:cubicBezTo>
                    <a:pt x="359093" y="259080"/>
                    <a:pt x="401003" y="532448"/>
                    <a:pt x="401003" y="816293"/>
                  </a:cubicBezTo>
                  <a:cubicBezTo>
                    <a:pt x="401003" y="1349693"/>
                    <a:pt x="254318" y="1848803"/>
                    <a:pt x="0" y="2276475"/>
                  </a:cubicBezTo>
                  <a:cubicBezTo>
                    <a:pt x="122873" y="2380298"/>
                    <a:pt x="258128" y="2470785"/>
                    <a:pt x="401003" y="2546985"/>
                  </a:cubicBezTo>
                  <a:lnTo>
                    <a:pt x="401003" y="0"/>
                  </a:lnTo>
                  <a:lnTo>
                    <a:pt x="281940" y="0"/>
                  </a:lnTo>
                  <a:close/>
                </a:path>
              </a:pathLst>
            </a:custGeom>
            <a:solidFill>
              <a:srgbClr val="E7F7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1" name="任意多边形: 形状 60"/>
            <p:cNvSpPr/>
            <p:nvPr/>
          </p:nvSpPr>
          <p:spPr>
            <a:xfrm flipH="1">
              <a:off x="266" y="0"/>
              <a:ext cx="336213" cy="637737"/>
            </a:xfrm>
            <a:custGeom>
              <a:avLst/>
              <a:gdLst>
                <a:gd name="connsiteX0" fmla="*/ 0 w 1200150"/>
                <a:gd name="connsiteY0" fmla="*/ 561023 h 2276475"/>
                <a:gd name="connsiteX1" fmla="*/ 799148 w 1200150"/>
                <a:gd name="connsiteY1" fmla="*/ 2276475 h 2276475"/>
                <a:gd name="connsiteX2" fmla="*/ 1200150 w 1200150"/>
                <a:gd name="connsiteY2" fmla="*/ 816293 h 2276475"/>
                <a:gd name="connsiteX3" fmla="*/ 1081088 w 1200150"/>
                <a:gd name="connsiteY3" fmla="*/ 0 h 2276475"/>
                <a:gd name="connsiteX4" fmla="*/ 70485 w 1200150"/>
                <a:gd name="connsiteY4" fmla="*/ 0 h 2276475"/>
                <a:gd name="connsiteX5" fmla="*/ 0 w 1200150"/>
                <a:gd name="connsiteY5" fmla="*/ 561023 h 2276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0150" h="2276475">
                  <a:moveTo>
                    <a:pt x="0" y="561023"/>
                  </a:moveTo>
                  <a:cubicBezTo>
                    <a:pt x="0" y="1249680"/>
                    <a:pt x="310515" y="1864995"/>
                    <a:pt x="799148" y="2276475"/>
                  </a:cubicBezTo>
                  <a:cubicBezTo>
                    <a:pt x="1054418" y="1848803"/>
                    <a:pt x="1200150" y="1348740"/>
                    <a:pt x="1200150" y="816293"/>
                  </a:cubicBezTo>
                  <a:cubicBezTo>
                    <a:pt x="1200150" y="532448"/>
                    <a:pt x="1158240" y="259080"/>
                    <a:pt x="1081088" y="0"/>
                  </a:cubicBezTo>
                  <a:lnTo>
                    <a:pt x="70485" y="0"/>
                  </a:lnTo>
                  <a:cubicBezTo>
                    <a:pt x="24765" y="179070"/>
                    <a:pt x="0" y="366713"/>
                    <a:pt x="0" y="561023"/>
                  </a:cubicBezTo>
                  <a:close/>
                </a:path>
              </a:pathLst>
            </a:custGeom>
            <a:solidFill>
              <a:srgbClr val="99DF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3" name="任意多边形: 形状 72"/>
            <p:cNvSpPr/>
            <p:nvPr/>
          </p:nvSpPr>
          <p:spPr>
            <a:xfrm flipH="1">
              <a:off x="199422" y="869351"/>
              <a:ext cx="730501" cy="196776"/>
            </a:xfrm>
            <a:custGeom>
              <a:avLst/>
              <a:gdLst>
                <a:gd name="connsiteX0" fmla="*/ 560055 w 671291"/>
                <a:gd name="connsiteY0" fmla="*/ 0 h 180827"/>
                <a:gd name="connsiteX1" fmla="*/ 117209 w 671291"/>
                <a:gd name="connsiteY1" fmla="*/ 148351 h 180827"/>
                <a:gd name="connsiteX2" fmla="*/ 0 w 671291"/>
                <a:gd name="connsiteY2" fmla="*/ 148351 h 180827"/>
                <a:gd name="connsiteX3" fmla="*/ 0 w 671291"/>
                <a:gd name="connsiteY3" fmla="*/ 180827 h 180827"/>
                <a:gd name="connsiteX4" fmla="*/ 671291 w 671291"/>
                <a:gd name="connsiteY4" fmla="*/ 180827 h 180827"/>
                <a:gd name="connsiteX5" fmla="*/ 634050 w 671291"/>
                <a:gd name="connsiteY5" fmla="*/ 103229 h 180827"/>
                <a:gd name="connsiteX6" fmla="*/ 560055 w 671291"/>
                <a:gd name="connsiteY6" fmla="*/ 0 h 180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1291" h="180827">
                  <a:moveTo>
                    <a:pt x="560055" y="0"/>
                  </a:moveTo>
                  <a:cubicBezTo>
                    <a:pt x="436715" y="92934"/>
                    <a:pt x="283215" y="148351"/>
                    <a:pt x="117209" y="148351"/>
                  </a:cubicBezTo>
                  <a:lnTo>
                    <a:pt x="0" y="148351"/>
                  </a:lnTo>
                  <a:lnTo>
                    <a:pt x="0" y="180827"/>
                  </a:lnTo>
                  <a:lnTo>
                    <a:pt x="671291" y="180827"/>
                  </a:lnTo>
                  <a:lnTo>
                    <a:pt x="634050" y="103229"/>
                  </a:lnTo>
                  <a:cubicBezTo>
                    <a:pt x="612360" y="66651"/>
                    <a:pt x="587579" y="32122"/>
                    <a:pt x="560055" y="0"/>
                  </a:cubicBezTo>
                  <a:close/>
                </a:path>
              </a:pathLst>
            </a:custGeom>
            <a:solidFill>
              <a:srgbClr val="4193A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3" name="任意多边形: 形状 62"/>
            <p:cNvSpPr/>
            <p:nvPr/>
          </p:nvSpPr>
          <p:spPr>
            <a:xfrm flipH="1">
              <a:off x="320202" y="588106"/>
              <a:ext cx="609452" cy="442413"/>
            </a:xfrm>
            <a:custGeom>
              <a:avLst/>
              <a:gdLst>
                <a:gd name="connsiteX0" fmla="*/ 0 w 2175510"/>
                <a:gd name="connsiteY0" fmla="*/ 0 h 1579245"/>
                <a:gd name="connsiteX1" fmla="*/ 0 w 2175510"/>
                <a:gd name="connsiteY1" fmla="*/ 0 h 1579245"/>
                <a:gd name="connsiteX2" fmla="*/ 0 w 2175510"/>
                <a:gd name="connsiteY2" fmla="*/ 1579245 h 1579245"/>
                <a:gd name="connsiteX3" fmla="*/ 455295 w 2175510"/>
                <a:gd name="connsiteY3" fmla="*/ 1579245 h 1579245"/>
                <a:gd name="connsiteX4" fmla="*/ 2175510 w 2175510"/>
                <a:gd name="connsiteY4" fmla="*/ 1002983 h 1579245"/>
                <a:gd name="connsiteX5" fmla="*/ 0 w 2175510"/>
                <a:gd name="connsiteY5" fmla="*/ 0 h 157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75510" h="157924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1579245"/>
                  </a:lnTo>
                  <a:lnTo>
                    <a:pt x="455295" y="1579245"/>
                  </a:lnTo>
                  <a:cubicBezTo>
                    <a:pt x="1100138" y="1579245"/>
                    <a:pt x="1696403" y="1364933"/>
                    <a:pt x="2175510" y="1002983"/>
                  </a:cubicBezTo>
                  <a:cubicBezTo>
                    <a:pt x="1650682" y="389572"/>
                    <a:pt x="870585" y="0"/>
                    <a:pt x="0" y="0"/>
                  </a:cubicBezTo>
                  <a:close/>
                </a:path>
              </a:pathLst>
            </a:custGeom>
            <a:solidFill>
              <a:srgbClr val="FCDEE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9" name="任意多边形: 形状 68"/>
            <p:cNvSpPr/>
            <p:nvPr/>
          </p:nvSpPr>
          <p:spPr>
            <a:xfrm flipH="1">
              <a:off x="929654" y="1"/>
              <a:ext cx="1175370" cy="1066126"/>
            </a:xfrm>
            <a:custGeom>
              <a:avLst/>
              <a:gdLst>
                <a:gd name="connsiteX0" fmla="*/ 1080102 w 1080102"/>
                <a:gd name="connsiteY0" fmla="*/ 0 h 979713"/>
                <a:gd name="connsiteX1" fmla="*/ 869048 w 1080102"/>
                <a:gd name="connsiteY1" fmla="*/ 0 h 979713"/>
                <a:gd name="connsiteX2" fmla="*/ 0 w 1080102"/>
                <a:gd name="connsiteY2" fmla="*/ 979713 h 979713"/>
                <a:gd name="connsiteX3" fmla="*/ 411242 w 1080102"/>
                <a:gd name="connsiteY3" fmla="*/ 979713 h 979713"/>
                <a:gd name="connsiteX4" fmla="*/ 431252 w 1080102"/>
                <a:gd name="connsiteY4" fmla="*/ 928417 h 979713"/>
                <a:gd name="connsiteX5" fmla="*/ 663494 w 1080102"/>
                <a:gd name="connsiteY5" fmla="*/ 669417 h 979713"/>
                <a:gd name="connsiteX6" fmla="*/ 1079857 w 1080102"/>
                <a:gd name="connsiteY6" fmla="*/ 540438 h 979713"/>
                <a:gd name="connsiteX7" fmla="*/ 1080102 w 1080102"/>
                <a:gd name="connsiteY7" fmla="*/ 0 h 979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80102" h="979713">
                  <a:moveTo>
                    <a:pt x="1080102" y="0"/>
                  </a:moveTo>
                  <a:lnTo>
                    <a:pt x="869048" y="0"/>
                  </a:lnTo>
                  <a:lnTo>
                    <a:pt x="0" y="979713"/>
                  </a:lnTo>
                  <a:lnTo>
                    <a:pt x="411242" y="979713"/>
                  </a:lnTo>
                  <a:lnTo>
                    <a:pt x="431252" y="928417"/>
                  </a:lnTo>
                  <a:cubicBezTo>
                    <a:pt x="487067" y="824695"/>
                    <a:pt x="567005" y="735868"/>
                    <a:pt x="663494" y="669417"/>
                  </a:cubicBezTo>
                  <a:cubicBezTo>
                    <a:pt x="781929" y="588008"/>
                    <a:pt x="925376" y="540438"/>
                    <a:pt x="1079857" y="540438"/>
                  </a:cubicBezTo>
                  <a:cubicBezTo>
                    <a:pt x="1079938" y="360292"/>
                    <a:pt x="1080020" y="180146"/>
                    <a:pt x="1080102" y="0"/>
                  </a:cubicBezTo>
                  <a:close/>
                </a:path>
              </a:pathLst>
            </a:custGeom>
            <a:solidFill>
              <a:srgbClr val="FE4C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1" name="任意多边形: 形状 70"/>
            <p:cNvSpPr/>
            <p:nvPr/>
          </p:nvSpPr>
          <p:spPr>
            <a:xfrm flipH="1">
              <a:off x="929655" y="728461"/>
              <a:ext cx="728009" cy="337666"/>
            </a:xfrm>
            <a:custGeom>
              <a:avLst/>
              <a:gdLst>
                <a:gd name="connsiteX0" fmla="*/ 252393 w 669001"/>
                <a:gd name="connsiteY0" fmla="*/ 0 h 310297"/>
                <a:gd name="connsiteX1" fmla="*/ 20058 w 669001"/>
                <a:gd name="connsiteY1" fmla="*/ 258817 h 310297"/>
                <a:gd name="connsiteX2" fmla="*/ 0 w 669001"/>
                <a:gd name="connsiteY2" fmla="*/ 310297 h 310297"/>
                <a:gd name="connsiteX3" fmla="*/ 669001 w 669001"/>
                <a:gd name="connsiteY3" fmla="*/ 310297 h 310297"/>
                <a:gd name="connsiteX4" fmla="*/ 669001 w 669001"/>
                <a:gd name="connsiteY4" fmla="*/ 277575 h 310297"/>
                <a:gd name="connsiteX5" fmla="*/ 252393 w 669001"/>
                <a:gd name="connsiteY5" fmla="*/ 277575 h 310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001" h="310297">
                  <a:moveTo>
                    <a:pt x="252393" y="0"/>
                  </a:moveTo>
                  <a:cubicBezTo>
                    <a:pt x="155781" y="66329"/>
                    <a:pt x="75843" y="155094"/>
                    <a:pt x="20058" y="258817"/>
                  </a:cubicBezTo>
                  <a:lnTo>
                    <a:pt x="0" y="310297"/>
                  </a:lnTo>
                  <a:lnTo>
                    <a:pt x="669001" y="310297"/>
                  </a:lnTo>
                  <a:lnTo>
                    <a:pt x="669001" y="277575"/>
                  </a:lnTo>
                  <a:lnTo>
                    <a:pt x="252393" y="277575"/>
                  </a:lnTo>
                  <a:close/>
                </a:path>
              </a:pathLst>
            </a:custGeom>
            <a:solidFill>
              <a:srgbClr val="282E4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6" name="任意多边形: 形状 65"/>
            <p:cNvSpPr/>
            <p:nvPr/>
          </p:nvSpPr>
          <p:spPr>
            <a:xfrm flipH="1">
              <a:off x="929922" y="588106"/>
              <a:ext cx="453087" cy="442413"/>
            </a:xfrm>
            <a:custGeom>
              <a:avLst/>
              <a:gdLst>
                <a:gd name="connsiteX0" fmla="*/ 0 w 1617345"/>
                <a:gd name="connsiteY0" fmla="*/ 501015 h 1579245"/>
                <a:gd name="connsiteX1" fmla="*/ 0 w 1617345"/>
                <a:gd name="connsiteY1" fmla="*/ 1579245 h 1579245"/>
                <a:gd name="connsiteX2" fmla="*/ 1617345 w 1617345"/>
                <a:gd name="connsiteY2" fmla="*/ 1579245 h 1579245"/>
                <a:gd name="connsiteX3" fmla="*/ 1617345 w 1617345"/>
                <a:gd name="connsiteY3" fmla="*/ 0 h 1579245"/>
                <a:gd name="connsiteX4" fmla="*/ 0 w 1617345"/>
                <a:gd name="connsiteY4" fmla="*/ 501015 h 157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7345" h="1579245">
                  <a:moveTo>
                    <a:pt x="0" y="501015"/>
                  </a:moveTo>
                  <a:lnTo>
                    <a:pt x="0" y="1579245"/>
                  </a:lnTo>
                  <a:lnTo>
                    <a:pt x="1617345" y="1579245"/>
                  </a:lnTo>
                  <a:lnTo>
                    <a:pt x="1617345" y="0"/>
                  </a:lnTo>
                  <a:cubicBezTo>
                    <a:pt x="1017270" y="0"/>
                    <a:pt x="460058" y="185738"/>
                    <a:pt x="0" y="501015"/>
                  </a:cubicBezTo>
                  <a:close/>
                </a:path>
              </a:pathLst>
            </a:custGeom>
            <a:solidFill>
              <a:srgbClr val="4B3A7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77" name="矩形: 圆角 76"/>
          <p:cNvSpPr/>
          <p:nvPr/>
        </p:nvSpPr>
        <p:spPr>
          <a:xfrm>
            <a:off x="0" y="971549"/>
            <a:ext cx="12192000" cy="52863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任意多边形: 形状 33"/>
          <p:cNvSpPr/>
          <p:nvPr/>
        </p:nvSpPr>
        <p:spPr>
          <a:xfrm>
            <a:off x="8873490" y="965609"/>
            <a:ext cx="1738312" cy="2099309"/>
          </a:xfrm>
          <a:custGeom>
            <a:avLst/>
            <a:gdLst>
              <a:gd name="connsiteX0" fmla="*/ 1738313 w 1738312"/>
              <a:gd name="connsiteY0" fmla="*/ 816293 h 2099309"/>
              <a:gd name="connsiteX1" fmla="*/ 1444943 w 1738312"/>
              <a:gd name="connsiteY1" fmla="*/ 0 h 2099309"/>
              <a:gd name="connsiteX2" fmla="*/ 0 w 1738312"/>
              <a:gd name="connsiteY2" fmla="*/ 0 h 2099309"/>
              <a:gd name="connsiteX3" fmla="*/ 0 w 1738312"/>
              <a:gd name="connsiteY3" fmla="*/ 2099310 h 2099309"/>
              <a:gd name="connsiteX4" fmla="*/ 455295 w 1738312"/>
              <a:gd name="connsiteY4" fmla="*/ 2099310 h 2099309"/>
              <a:gd name="connsiteX5" fmla="*/ 1738313 w 1738312"/>
              <a:gd name="connsiteY5" fmla="*/ 816293 h 2099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8312" h="2099309">
                <a:moveTo>
                  <a:pt x="1738313" y="816293"/>
                </a:moveTo>
                <a:cubicBezTo>
                  <a:pt x="1738313" y="506730"/>
                  <a:pt x="1627823" y="221933"/>
                  <a:pt x="1444943" y="0"/>
                </a:cubicBezTo>
                <a:lnTo>
                  <a:pt x="0" y="0"/>
                </a:lnTo>
                <a:lnTo>
                  <a:pt x="0" y="2099310"/>
                </a:lnTo>
                <a:lnTo>
                  <a:pt x="455295" y="2099310"/>
                </a:lnTo>
                <a:cubicBezTo>
                  <a:pt x="1162050" y="2099310"/>
                  <a:pt x="1738313" y="1523048"/>
                  <a:pt x="1738313" y="816293"/>
                </a:cubicBezTo>
                <a:close/>
              </a:path>
            </a:pathLst>
          </a:custGeom>
          <a:solidFill>
            <a:srgbClr val="E7F7F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5" name="任意多边形: 形状 34"/>
          <p:cNvSpPr/>
          <p:nvPr/>
        </p:nvSpPr>
        <p:spPr>
          <a:xfrm>
            <a:off x="11048048" y="3241131"/>
            <a:ext cx="1143000" cy="2686050"/>
          </a:xfrm>
          <a:custGeom>
            <a:avLst/>
            <a:gdLst>
              <a:gd name="connsiteX0" fmla="*/ 0 w 1143000"/>
              <a:gd name="connsiteY0" fmla="*/ 827722 h 2686050"/>
              <a:gd name="connsiteX1" fmla="*/ 684848 w 1143000"/>
              <a:gd name="connsiteY1" fmla="*/ 2684145 h 2686050"/>
              <a:gd name="connsiteX2" fmla="*/ 684848 w 1143000"/>
              <a:gd name="connsiteY2" fmla="*/ 2686050 h 2686050"/>
              <a:gd name="connsiteX3" fmla="*/ 1143000 w 1143000"/>
              <a:gd name="connsiteY3" fmla="*/ 2686050 h 2686050"/>
              <a:gd name="connsiteX4" fmla="*/ 1143000 w 1143000"/>
              <a:gd name="connsiteY4" fmla="*/ 270510 h 2686050"/>
              <a:gd name="connsiteX5" fmla="*/ 741998 w 1143000"/>
              <a:gd name="connsiteY5" fmla="*/ 0 h 2686050"/>
              <a:gd name="connsiteX6" fmla="*/ 0 w 1143000"/>
              <a:gd name="connsiteY6" fmla="*/ 827722 h 2686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43000" h="2686050">
                <a:moveTo>
                  <a:pt x="0" y="827722"/>
                </a:moveTo>
                <a:cubicBezTo>
                  <a:pt x="427673" y="1326833"/>
                  <a:pt x="684848" y="1975485"/>
                  <a:pt x="684848" y="2684145"/>
                </a:cubicBezTo>
                <a:cubicBezTo>
                  <a:pt x="684848" y="2685098"/>
                  <a:pt x="684848" y="2685098"/>
                  <a:pt x="684848" y="2686050"/>
                </a:cubicBezTo>
                <a:lnTo>
                  <a:pt x="1143000" y="2686050"/>
                </a:lnTo>
                <a:lnTo>
                  <a:pt x="1143000" y="270510"/>
                </a:lnTo>
                <a:cubicBezTo>
                  <a:pt x="999173" y="195263"/>
                  <a:pt x="864870" y="103823"/>
                  <a:pt x="741998" y="0"/>
                </a:cubicBezTo>
                <a:cubicBezTo>
                  <a:pt x="550545" y="321945"/>
                  <a:pt x="298133" y="602933"/>
                  <a:pt x="0" y="827722"/>
                </a:cubicBezTo>
                <a:close/>
              </a:path>
            </a:pathLst>
          </a:custGeom>
          <a:solidFill>
            <a:srgbClr val="FCDEE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6" name="任意多边形: 形状 35"/>
          <p:cNvSpPr/>
          <p:nvPr/>
        </p:nvSpPr>
        <p:spPr>
          <a:xfrm>
            <a:off x="8872538" y="965609"/>
            <a:ext cx="2916555" cy="3102292"/>
          </a:xfrm>
          <a:custGeom>
            <a:avLst/>
            <a:gdLst>
              <a:gd name="connsiteX0" fmla="*/ 2118360 w 2916555"/>
              <a:gd name="connsiteY0" fmla="*/ 561023 h 3102292"/>
              <a:gd name="connsiteX1" fmla="*/ 2188845 w 2916555"/>
              <a:gd name="connsiteY1" fmla="*/ 0 h 3102292"/>
              <a:gd name="connsiteX2" fmla="*/ 1444943 w 2916555"/>
              <a:gd name="connsiteY2" fmla="*/ 0 h 3102292"/>
              <a:gd name="connsiteX3" fmla="*/ 1738313 w 2916555"/>
              <a:gd name="connsiteY3" fmla="*/ 816293 h 3102292"/>
              <a:gd name="connsiteX4" fmla="*/ 455295 w 2916555"/>
              <a:gd name="connsiteY4" fmla="*/ 2099310 h 3102292"/>
              <a:gd name="connsiteX5" fmla="*/ 0 w 2916555"/>
              <a:gd name="connsiteY5" fmla="*/ 2099310 h 3102292"/>
              <a:gd name="connsiteX6" fmla="*/ 0 w 2916555"/>
              <a:gd name="connsiteY6" fmla="*/ 2099310 h 3102292"/>
              <a:gd name="connsiteX7" fmla="*/ 0 w 2916555"/>
              <a:gd name="connsiteY7" fmla="*/ 2099310 h 3102292"/>
              <a:gd name="connsiteX8" fmla="*/ 2175510 w 2916555"/>
              <a:gd name="connsiteY8" fmla="*/ 3102293 h 3102292"/>
              <a:gd name="connsiteX9" fmla="*/ 2916555 w 2916555"/>
              <a:gd name="connsiteY9" fmla="*/ 2275523 h 3102292"/>
              <a:gd name="connsiteX10" fmla="*/ 2118360 w 2916555"/>
              <a:gd name="connsiteY10" fmla="*/ 561023 h 3102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16555" h="3102292">
                <a:moveTo>
                  <a:pt x="2118360" y="561023"/>
                </a:moveTo>
                <a:cubicBezTo>
                  <a:pt x="2118360" y="367665"/>
                  <a:pt x="2143125" y="179070"/>
                  <a:pt x="2188845" y="0"/>
                </a:cubicBezTo>
                <a:lnTo>
                  <a:pt x="1444943" y="0"/>
                </a:lnTo>
                <a:cubicBezTo>
                  <a:pt x="1627822" y="221933"/>
                  <a:pt x="1738313" y="506730"/>
                  <a:pt x="1738313" y="816293"/>
                </a:cubicBezTo>
                <a:cubicBezTo>
                  <a:pt x="1738313" y="1524000"/>
                  <a:pt x="1163002" y="2099310"/>
                  <a:pt x="455295" y="2099310"/>
                </a:cubicBezTo>
                <a:lnTo>
                  <a:pt x="0" y="2099310"/>
                </a:lnTo>
                <a:lnTo>
                  <a:pt x="0" y="2099310"/>
                </a:lnTo>
                <a:cubicBezTo>
                  <a:pt x="0" y="2099310"/>
                  <a:pt x="0" y="2099310"/>
                  <a:pt x="0" y="2099310"/>
                </a:cubicBezTo>
                <a:cubicBezTo>
                  <a:pt x="870585" y="2099310"/>
                  <a:pt x="1650682" y="2488883"/>
                  <a:pt x="2175510" y="3102293"/>
                </a:cubicBezTo>
                <a:cubicBezTo>
                  <a:pt x="2472690" y="2878455"/>
                  <a:pt x="2725102" y="2597468"/>
                  <a:pt x="2916555" y="2275523"/>
                </a:cubicBezTo>
                <a:cubicBezTo>
                  <a:pt x="2428875" y="1864995"/>
                  <a:pt x="2118360" y="1249680"/>
                  <a:pt x="2118360" y="561023"/>
                </a:cubicBezTo>
                <a:close/>
              </a:path>
            </a:pathLst>
          </a:custGeom>
          <a:solidFill>
            <a:srgbClr val="FE4C4C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7" name="任意多边形: 形状 36"/>
          <p:cNvSpPr/>
          <p:nvPr/>
        </p:nvSpPr>
        <p:spPr>
          <a:xfrm>
            <a:off x="11790998" y="965609"/>
            <a:ext cx="401002" cy="2546984"/>
          </a:xfrm>
          <a:custGeom>
            <a:avLst/>
            <a:gdLst>
              <a:gd name="connsiteX0" fmla="*/ 281940 w 401002"/>
              <a:gd name="connsiteY0" fmla="*/ 0 h 2546984"/>
              <a:gd name="connsiteX1" fmla="*/ 401003 w 401002"/>
              <a:gd name="connsiteY1" fmla="*/ 816293 h 2546984"/>
              <a:gd name="connsiteX2" fmla="*/ 0 w 401002"/>
              <a:gd name="connsiteY2" fmla="*/ 2276475 h 2546984"/>
              <a:gd name="connsiteX3" fmla="*/ 401003 w 401002"/>
              <a:gd name="connsiteY3" fmla="*/ 2546985 h 2546984"/>
              <a:gd name="connsiteX4" fmla="*/ 401003 w 401002"/>
              <a:gd name="connsiteY4" fmla="*/ 0 h 2546984"/>
              <a:gd name="connsiteX5" fmla="*/ 281940 w 401002"/>
              <a:gd name="connsiteY5" fmla="*/ 0 h 2546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1002" h="2546984">
                <a:moveTo>
                  <a:pt x="281940" y="0"/>
                </a:moveTo>
                <a:cubicBezTo>
                  <a:pt x="359093" y="259080"/>
                  <a:pt x="401003" y="532448"/>
                  <a:pt x="401003" y="816293"/>
                </a:cubicBezTo>
                <a:cubicBezTo>
                  <a:pt x="401003" y="1349693"/>
                  <a:pt x="254318" y="1848803"/>
                  <a:pt x="0" y="2276475"/>
                </a:cubicBezTo>
                <a:cubicBezTo>
                  <a:pt x="122873" y="2380298"/>
                  <a:pt x="258128" y="2470785"/>
                  <a:pt x="401003" y="2546985"/>
                </a:cubicBezTo>
                <a:lnTo>
                  <a:pt x="401003" y="0"/>
                </a:lnTo>
                <a:lnTo>
                  <a:pt x="281940" y="0"/>
                </a:lnTo>
                <a:close/>
              </a:path>
            </a:pathLst>
          </a:custGeom>
          <a:solidFill>
            <a:srgbClr val="E7F7F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8" name="任意多边形: 形状 37"/>
          <p:cNvSpPr/>
          <p:nvPr/>
        </p:nvSpPr>
        <p:spPr>
          <a:xfrm>
            <a:off x="10990898" y="965608"/>
            <a:ext cx="1200150" cy="2276475"/>
          </a:xfrm>
          <a:custGeom>
            <a:avLst/>
            <a:gdLst>
              <a:gd name="connsiteX0" fmla="*/ 0 w 1200150"/>
              <a:gd name="connsiteY0" fmla="*/ 561023 h 2276475"/>
              <a:gd name="connsiteX1" fmla="*/ 799148 w 1200150"/>
              <a:gd name="connsiteY1" fmla="*/ 2276475 h 2276475"/>
              <a:gd name="connsiteX2" fmla="*/ 1200150 w 1200150"/>
              <a:gd name="connsiteY2" fmla="*/ 816293 h 2276475"/>
              <a:gd name="connsiteX3" fmla="*/ 1081088 w 1200150"/>
              <a:gd name="connsiteY3" fmla="*/ 0 h 2276475"/>
              <a:gd name="connsiteX4" fmla="*/ 70485 w 1200150"/>
              <a:gd name="connsiteY4" fmla="*/ 0 h 2276475"/>
              <a:gd name="connsiteX5" fmla="*/ 0 w 1200150"/>
              <a:gd name="connsiteY5" fmla="*/ 561023 h 2276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00150" h="2276475">
                <a:moveTo>
                  <a:pt x="0" y="561023"/>
                </a:moveTo>
                <a:cubicBezTo>
                  <a:pt x="0" y="1249680"/>
                  <a:pt x="310515" y="1864995"/>
                  <a:pt x="799148" y="2276475"/>
                </a:cubicBezTo>
                <a:cubicBezTo>
                  <a:pt x="1054418" y="1848803"/>
                  <a:pt x="1200150" y="1348740"/>
                  <a:pt x="1200150" y="816293"/>
                </a:cubicBezTo>
                <a:cubicBezTo>
                  <a:pt x="1200150" y="532448"/>
                  <a:pt x="1158240" y="259080"/>
                  <a:pt x="1081088" y="0"/>
                </a:cubicBezTo>
                <a:lnTo>
                  <a:pt x="70485" y="0"/>
                </a:lnTo>
                <a:cubicBezTo>
                  <a:pt x="24765" y="179070"/>
                  <a:pt x="0" y="366713"/>
                  <a:pt x="0" y="561023"/>
                </a:cubicBezTo>
                <a:close/>
              </a:path>
            </a:pathLst>
          </a:custGeom>
          <a:solidFill>
            <a:srgbClr val="99DFE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9" name="任意多边形: 形状 38"/>
          <p:cNvSpPr/>
          <p:nvPr/>
        </p:nvSpPr>
        <p:spPr>
          <a:xfrm>
            <a:off x="6012180" y="4068853"/>
            <a:ext cx="5720715" cy="1859280"/>
          </a:xfrm>
          <a:custGeom>
            <a:avLst/>
            <a:gdLst>
              <a:gd name="connsiteX0" fmla="*/ 5035868 w 5720715"/>
              <a:gd name="connsiteY0" fmla="*/ 0 h 1859280"/>
              <a:gd name="connsiteX1" fmla="*/ 3315653 w 5720715"/>
              <a:gd name="connsiteY1" fmla="*/ 576263 h 1859280"/>
              <a:gd name="connsiteX2" fmla="*/ 2860358 w 5720715"/>
              <a:gd name="connsiteY2" fmla="*/ 576263 h 1859280"/>
              <a:gd name="connsiteX3" fmla="*/ 2860358 w 5720715"/>
              <a:gd name="connsiteY3" fmla="*/ 1857375 h 1859280"/>
              <a:gd name="connsiteX4" fmla="*/ 0 w 5720715"/>
              <a:gd name="connsiteY4" fmla="*/ 1857375 h 1859280"/>
              <a:gd name="connsiteX5" fmla="*/ 0 w 5720715"/>
              <a:gd name="connsiteY5" fmla="*/ 1857375 h 1859280"/>
              <a:gd name="connsiteX6" fmla="*/ 0 w 5720715"/>
              <a:gd name="connsiteY6" fmla="*/ 1859280 h 1859280"/>
              <a:gd name="connsiteX7" fmla="*/ 5720715 w 5720715"/>
              <a:gd name="connsiteY7" fmla="*/ 1859280 h 1859280"/>
              <a:gd name="connsiteX8" fmla="*/ 5720715 w 5720715"/>
              <a:gd name="connsiteY8" fmla="*/ 1857375 h 1859280"/>
              <a:gd name="connsiteX9" fmla="*/ 5035868 w 5720715"/>
              <a:gd name="connsiteY9" fmla="*/ 0 h 1859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720715" h="1859280">
                <a:moveTo>
                  <a:pt x="5035868" y="0"/>
                </a:moveTo>
                <a:cubicBezTo>
                  <a:pt x="4556760" y="360998"/>
                  <a:pt x="3960495" y="576263"/>
                  <a:pt x="3315653" y="576263"/>
                </a:cubicBezTo>
                <a:lnTo>
                  <a:pt x="2860358" y="576263"/>
                </a:lnTo>
                <a:lnTo>
                  <a:pt x="2860358" y="1857375"/>
                </a:lnTo>
                <a:lnTo>
                  <a:pt x="0" y="1857375"/>
                </a:lnTo>
                <a:cubicBezTo>
                  <a:pt x="0" y="1857375"/>
                  <a:pt x="0" y="1857375"/>
                  <a:pt x="0" y="1857375"/>
                </a:cubicBezTo>
                <a:cubicBezTo>
                  <a:pt x="0" y="1858328"/>
                  <a:pt x="0" y="1858328"/>
                  <a:pt x="0" y="1859280"/>
                </a:cubicBezTo>
                <a:lnTo>
                  <a:pt x="5720715" y="1859280"/>
                </a:lnTo>
                <a:cubicBezTo>
                  <a:pt x="5720715" y="1858328"/>
                  <a:pt x="5720715" y="1858328"/>
                  <a:pt x="5720715" y="1857375"/>
                </a:cubicBezTo>
                <a:cubicBezTo>
                  <a:pt x="5720715" y="1147763"/>
                  <a:pt x="5463540" y="499110"/>
                  <a:pt x="5035868" y="0"/>
                </a:cubicBezTo>
                <a:close/>
              </a:path>
            </a:pathLst>
          </a:custGeom>
          <a:solidFill>
            <a:srgbClr val="4193A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0" name="任意多边形: 形状 39"/>
          <p:cNvSpPr/>
          <p:nvPr/>
        </p:nvSpPr>
        <p:spPr>
          <a:xfrm>
            <a:off x="8873490" y="3064918"/>
            <a:ext cx="2175510" cy="1579245"/>
          </a:xfrm>
          <a:custGeom>
            <a:avLst/>
            <a:gdLst>
              <a:gd name="connsiteX0" fmla="*/ 0 w 2175510"/>
              <a:gd name="connsiteY0" fmla="*/ 0 h 1579245"/>
              <a:gd name="connsiteX1" fmla="*/ 0 w 2175510"/>
              <a:gd name="connsiteY1" fmla="*/ 0 h 1579245"/>
              <a:gd name="connsiteX2" fmla="*/ 0 w 2175510"/>
              <a:gd name="connsiteY2" fmla="*/ 1579245 h 1579245"/>
              <a:gd name="connsiteX3" fmla="*/ 455295 w 2175510"/>
              <a:gd name="connsiteY3" fmla="*/ 1579245 h 1579245"/>
              <a:gd name="connsiteX4" fmla="*/ 2175510 w 2175510"/>
              <a:gd name="connsiteY4" fmla="*/ 1002983 h 1579245"/>
              <a:gd name="connsiteX5" fmla="*/ 0 w 2175510"/>
              <a:gd name="connsiteY5" fmla="*/ 0 h 157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75510" h="1579245"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lnTo>
                  <a:pt x="0" y="1579245"/>
                </a:lnTo>
                <a:lnTo>
                  <a:pt x="455295" y="1579245"/>
                </a:lnTo>
                <a:cubicBezTo>
                  <a:pt x="1100138" y="1579245"/>
                  <a:pt x="1696403" y="1364933"/>
                  <a:pt x="2175510" y="1002983"/>
                </a:cubicBezTo>
                <a:cubicBezTo>
                  <a:pt x="1650682" y="389572"/>
                  <a:pt x="870585" y="0"/>
                  <a:pt x="0" y="0"/>
                </a:cubicBezTo>
                <a:close/>
              </a:path>
            </a:pathLst>
          </a:custGeom>
          <a:solidFill>
            <a:srgbClr val="FCDEE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1" name="任意多边形: 形状 40"/>
          <p:cNvSpPr/>
          <p:nvPr/>
        </p:nvSpPr>
        <p:spPr>
          <a:xfrm>
            <a:off x="3642634" y="965610"/>
            <a:ext cx="5230858" cy="4972731"/>
          </a:xfrm>
          <a:custGeom>
            <a:avLst/>
            <a:gdLst>
              <a:gd name="connsiteX0" fmla="*/ 6132195 w 6132194"/>
              <a:gd name="connsiteY0" fmla="*/ 0 h 4959667"/>
              <a:gd name="connsiteX1" fmla="*/ 4959668 w 6132194"/>
              <a:gd name="connsiteY1" fmla="*/ 0 h 4959667"/>
              <a:gd name="connsiteX2" fmla="*/ 0 w 6132194"/>
              <a:gd name="connsiteY2" fmla="*/ 4959668 h 4959667"/>
              <a:gd name="connsiteX3" fmla="*/ 0 w 6132194"/>
              <a:gd name="connsiteY3" fmla="*/ 4959668 h 4959667"/>
              <a:gd name="connsiteX4" fmla="*/ 3271838 w 6132194"/>
              <a:gd name="connsiteY4" fmla="*/ 4959668 h 4959667"/>
              <a:gd name="connsiteX5" fmla="*/ 4513898 w 6132194"/>
              <a:gd name="connsiteY5" fmla="*/ 2600325 h 4959667"/>
              <a:gd name="connsiteX6" fmla="*/ 6131243 w 6132194"/>
              <a:gd name="connsiteY6" fmla="*/ 2099310 h 4959667"/>
              <a:gd name="connsiteX7" fmla="*/ 6131243 w 6132194"/>
              <a:gd name="connsiteY7" fmla="*/ 2099310 h 4959667"/>
              <a:gd name="connsiteX8" fmla="*/ 6132195 w 6132194"/>
              <a:gd name="connsiteY8" fmla="*/ 0 h 4959667"/>
              <a:gd name="connsiteX0-1" fmla="*/ 6132195 w 6132195"/>
              <a:gd name="connsiteY0-2" fmla="*/ 0 h 4959668"/>
              <a:gd name="connsiteX1-3" fmla="*/ 5312365 w 6132195"/>
              <a:gd name="connsiteY1-4" fmla="*/ 0 h 4959668"/>
              <a:gd name="connsiteX2-5" fmla="*/ 0 w 6132195"/>
              <a:gd name="connsiteY2-6" fmla="*/ 4959668 h 4959668"/>
              <a:gd name="connsiteX3-7" fmla="*/ 0 w 6132195"/>
              <a:gd name="connsiteY3-8" fmla="*/ 4959668 h 4959668"/>
              <a:gd name="connsiteX4-9" fmla="*/ 3271838 w 6132195"/>
              <a:gd name="connsiteY4-10" fmla="*/ 4959668 h 4959668"/>
              <a:gd name="connsiteX5-11" fmla="*/ 4513898 w 6132195"/>
              <a:gd name="connsiteY5-12" fmla="*/ 2600325 h 4959668"/>
              <a:gd name="connsiteX6-13" fmla="*/ 6131243 w 6132195"/>
              <a:gd name="connsiteY6-14" fmla="*/ 2099310 h 4959668"/>
              <a:gd name="connsiteX7-15" fmla="*/ 6131243 w 6132195"/>
              <a:gd name="connsiteY7-16" fmla="*/ 2099310 h 4959668"/>
              <a:gd name="connsiteX8-17" fmla="*/ 6132195 w 6132195"/>
              <a:gd name="connsiteY8-18" fmla="*/ 0 h 4959668"/>
              <a:gd name="connsiteX0-19" fmla="*/ 6132195 w 6132195"/>
              <a:gd name="connsiteY0-20" fmla="*/ 0 h 4959668"/>
              <a:gd name="connsiteX1-21" fmla="*/ 5312365 w 6132195"/>
              <a:gd name="connsiteY1-22" fmla="*/ 0 h 4959668"/>
              <a:gd name="connsiteX2-23" fmla="*/ 0 w 6132195"/>
              <a:gd name="connsiteY2-24" fmla="*/ 4959668 h 4959668"/>
              <a:gd name="connsiteX3-25" fmla="*/ 3271838 w 6132195"/>
              <a:gd name="connsiteY3-26" fmla="*/ 4959668 h 4959668"/>
              <a:gd name="connsiteX4-27" fmla="*/ 4513898 w 6132195"/>
              <a:gd name="connsiteY4-28" fmla="*/ 2600325 h 4959668"/>
              <a:gd name="connsiteX5-29" fmla="*/ 6131243 w 6132195"/>
              <a:gd name="connsiteY5-30" fmla="*/ 2099310 h 4959668"/>
              <a:gd name="connsiteX6-31" fmla="*/ 6131243 w 6132195"/>
              <a:gd name="connsiteY6-32" fmla="*/ 2099310 h 4959668"/>
              <a:gd name="connsiteX7-33" fmla="*/ 6132195 w 6132195"/>
              <a:gd name="connsiteY7-34" fmla="*/ 0 h 4959668"/>
              <a:gd name="connsiteX0-35" fmla="*/ 5230858 w 5230858"/>
              <a:gd name="connsiteY0-36" fmla="*/ 0 h 4972731"/>
              <a:gd name="connsiteX1-37" fmla="*/ 4411028 w 5230858"/>
              <a:gd name="connsiteY1-38" fmla="*/ 0 h 4972731"/>
              <a:gd name="connsiteX2-39" fmla="*/ 0 w 5230858"/>
              <a:gd name="connsiteY2-40" fmla="*/ 4972731 h 4972731"/>
              <a:gd name="connsiteX3-41" fmla="*/ 2370501 w 5230858"/>
              <a:gd name="connsiteY3-42" fmla="*/ 4959668 h 4972731"/>
              <a:gd name="connsiteX4-43" fmla="*/ 3612561 w 5230858"/>
              <a:gd name="connsiteY4-44" fmla="*/ 2600325 h 4972731"/>
              <a:gd name="connsiteX5-45" fmla="*/ 5229906 w 5230858"/>
              <a:gd name="connsiteY5-46" fmla="*/ 2099310 h 4972731"/>
              <a:gd name="connsiteX6-47" fmla="*/ 5229906 w 5230858"/>
              <a:gd name="connsiteY6-48" fmla="*/ 2099310 h 4972731"/>
              <a:gd name="connsiteX7-49" fmla="*/ 5230858 w 5230858"/>
              <a:gd name="connsiteY7-50" fmla="*/ 0 h 497273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</a:cxnLst>
            <a:rect l="l" t="t" r="r" b="b"/>
            <a:pathLst>
              <a:path w="5230858" h="4972731">
                <a:moveTo>
                  <a:pt x="5230858" y="0"/>
                </a:moveTo>
                <a:lnTo>
                  <a:pt x="4411028" y="0"/>
                </a:lnTo>
                <a:lnTo>
                  <a:pt x="0" y="4972731"/>
                </a:lnTo>
                <a:lnTo>
                  <a:pt x="2370501" y="4959668"/>
                </a:lnTo>
                <a:cubicBezTo>
                  <a:pt x="2370501" y="3980498"/>
                  <a:pt x="2862943" y="3116580"/>
                  <a:pt x="3612561" y="2600325"/>
                </a:cubicBezTo>
                <a:cubicBezTo>
                  <a:pt x="4072618" y="2284095"/>
                  <a:pt x="4629831" y="2099310"/>
                  <a:pt x="5229906" y="2099310"/>
                </a:cubicBezTo>
                <a:lnTo>
                  <a:pt x="5229906" y="2099310"/>
                </a:lnTo>
                <a:cubicBezTo>
                  <a:pt x="5230223" y="1399540"/>
                  <a:pt x="5230541" y="699770"/>
                  <a:pt x="5230858" y="0"/>
                </a:cubicBezTo>
                <a:close/>
              </a:path>
            </a:pathLst>
          </a:custGeom>
          <a:solidFill>
            <a:srgbClr val="FE4C4C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2" name="任意多边形: 形状 41"/>
          <p:cNvSpPr/>
          <p:nvPr/>
        </p:nvSpPr>
        <p:spPr>
          <a:xfrm>
            <a:off x="6013133" y="3565934"/>
            <a:ext cx="2860357" cy="2359342"/>
          </a:xfrm>
          <a:custGeom>
            <a:avLst/>
            <a:gdLst>
              <a:gd name="connsiteX0" fmla="*/ 1242060 w 2860357"/>
              <a:gd name="connsiteY0" fmla="*/ 0 h 2359342"/>
              <a:gd name="connsiteX1" fmla="*/ 0 w 2860357"/>
              <a:gd name="connsiteY1" fmla="*/ 2359343 h 2359342"/>
              <a:gd name="connsiteX2" fmla="*/ 2860358 w 2860357"/>
              <a:gd name="connsiteY2" fmla="*/ 2359343 h 2359342"/>
              <a:gd name="connsiteX3" fmla="*/ 2860358 w 2860357"/>
              <a:gd name="connsiteY3" fmla="*/ 1078230 h 2359342"/>
              <a:gd name="connsiteX4" fmla="*/ 1242060 w 2860357"/>
              <a:gd name="connsiteY4" fmla="*/ 1078230 h 2359342"/>
              <a:gd name="connsiteX5" fmla="*/ 1242060 w 2860357"/>
              <a:gd name="connsiteY5" fmla="*/ 0 h 2359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60357" h="2359342">
                <a:moveTo>
                  <a:pt x="1242060" y="0"/>
                </a:moveTo>
                <a:cubicBezTo>
                  <a:pt x="491490" y="515303"/>
                  <a:pt x="0" y="1379220"/>
                  <a:pt x="0" y="2359343"/>
                </a:cubicBezTo>
                <a:lnTo>
                  <a:pt x="2860358" y="2359343"/>
                </a:lnTo>
                <a:lnTo>
                  <a:pt x="2860358" y="1078230"/>
                </a:lnTo>
                <a:lnTo>
                  <a:pt x="1242060" y="1078230"/>
                </a:lnTo>
                <a:lnTo>
                  <a:pt x="1242060" y="0"/>
                </a:lnTo>
                <a:close/>
              </a:path>
            </a:pathLst>
          </a:custGeom>
          <a:solidFill>
            <a:srgbClr val="282E4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3" name="任意多边形: 形状 42"/>
          <p:cNvSpPr/>
          <p:nvPr/>
        </p:nvSpPr>
        <p:spPr>
          <a:xfrm>
            <a:off x="7255193" y="3064918"/>
            <a:ext cx="1617345" cy="1579245"/>
          </a:xfrm>
          <a:custGeom>
            <a:avLst/>
            <a:gdLst>
              <a:gd name="connsiteX0" fmla="*/ 0 w 1617345"/>
              <a:gd name="connsiteY0" fmla="*/ 501015 h 1579245"/>
              <a:gd name="connsiteX1" fmla="*/ 0 w 1617345"/>
              <a:gd name="connsiteY1" fmla="*/ 1579245 h 1579245"/>
              <a:gd name="connsiteX2" fmla="*/ 1617345 w 1617345"/>
              <a:gd name="connsiteY2" fmla="*/ 1579245 h 1579245"/>
              <a:gd name="connsiteX3" fmla="*/ 1617345 w 1617345"/>
              <a:gd name="connsiteY3" fmla="*/ 0 h 1579245"/>
              <a:gd name="connsiteX4" fmla="*/ 0 w 1617345"/>
              <a:gd name="connsiteY4" fmla="*/ 501015 h 157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7345" h="1579245">
                <a:moveTo>
                  <a:pt x="0" y="501015"/>
                </a:moveTo>
                <a:lnTo>
                  <a:pt x="0" y="1579245"/>
                </a:lnTo>
                <a:lnTo>
                  <a:pt x="1617345" y="1579245"/>
                </a:lnTo>
                <a:lnTo>
                  <a:pt x="1617345" y="0"/>
                </a:lnTo>
                <a:cubicBezTo>
                  <a:pt x="1017270" y="0"/>
                  <a:pt x="460058" y="185738"/>
                  <a:pt x="0" y="501015"/>
                </a:cubicBezTo>
                <a:close/>
              </a:path>
            </a:pathLst>
          </a:custGeom>
          <a:solidFill>
            <a:srgbClr val="4B3A7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5" name="任意多边形: 形状 44"/>
          <p:cNvSpPr/>
          <p:nvPr/>
        </p:nvSpPr>
        <p:spPr>
          <a:xfrm>
            <a:off x="4496753" y="2044672"/>
            <a:ext cx="3603878" cy="3879651"/>
          </a:xfrm>
          <a:custGeom>
            <a:avLst/>
            <a:gdLst>
              <a:gd name="connsiteX0" fmla="*/ 3307080 w 3603878"/>
              <a:gd name="connsiteY0" fmla="*/ 162997 h 3879651"/>
              <a:gd name="connsiteX1" fmla="*/ 3266123 w 3603878"/>
              <a:gd name="connsiteY1" fmla="*/ 171569 h 3879651"/>
              <a:gd name="connsiteX2" fmla="*/ 3243262 w 3603878"/>
              <a:gd name="connsiteY2" fmla="*/ 205859 h 3879651"/>
              <a:gd name="connsiteX3" fmla="*/ 3251835 w 3603878"/>
              <a:gd name="connsiteY3" fmla="*/ 246817 h 3879651"/>
              <a:gd name="connsiteX4" fmla="*/ 3286125 w 3603878"/>
              <a:gd name="connsiteY4" fmla="*/ 269677 h 3879651"/>
              <a:gd name="connsiteX5" fmla="*/ 3296603 w 3603878"/>
              <a:gd name="connsiteY5" fmla="*/ 270629 h 3879651"/>
              <a:gd name="connsiteX6" fmla="*/ 3327082 w 3603878"/>
              <a:gd name="connsiteY6" fmla="*/ 261104 h 3879651"/>
              <a:gd name="connsiteX7" fmla="*/ 3349943 w 3603878"/>
              <a:gd name="connsiteY7" fmla="*/ 226814 h 3879651"/>
              <a:gd name="connsiteX8" fmla="*/ 3341370 w 3603878"/>
              <a:gd name="connsiteY8" fmla="*/ 185857 h 3879651"/>
              <a:gd name="connsiteX9" fmla="*/ 3307080 w 3603878"/>
              <a:gd name="connsiteY9" fmla="*/ 162997 h 3879651"/>
              <a:gd name="connsiteX10" fmla="*/ 3346132 w 3603878"/>
              <a:gd name="connsiteY10" fmla="*/ 225862 h 3879651"/>
              <a:gd name="connsiteX11" fmla="*/ 3325178 w 3603878"/>
              <a:gd name="connsiteY11" fmla="*/ 258247 h 3879651"/>
              <a:gd name="connsiteX12" fmla="*/ 3287078 w 3603878"/>
              <a:gd name="connsiteY12" fmla="*/ 265867 h 3879651"/>
              <a:gd name="connsiteX13" fmla="*/ 3254693 w 3603878"/>
              <a:gd name="connsiteY13" fmla="*/ 244912 h 3879651"/>
              <a:gd name="connsiteX14" fmla="*/ 3247073 w 3603878"/>
              <a:gd name="connsiteY14" fmla="*/ 206812 h 3879651"/>
              <a:gd name="connsiteX15" fmla="*/ 3268028 w 3603878"/>
              <a:gd name="connsiteY15" fmla="*/ 174427 h 3879651"/>
              <a:gd name="connsiteX16" fmla="*/ 3295650 w 3603878"/>
              <a:gd name="connsiteY16" fmla="*/ 165854 h 3879651"/>
              <a:gd name="connsiteX17" fmla="*/ 3305175 w 3603878"/>
              <a:gd name="connsiteY17" fmla="*/ 166807 h 3879651"/>
              <a:gd name="connsiteX18" fmla="*/ 3337560 w 3603878"/>
              <a:gd name="connsiteY18" fmla="*/ 187762 h 3879651"/>
              <a:gd name="connsiteX19" fmla="*/ 3346132 w 3603878"/>
              <a:gd name="connsiteY19" fmla="*/ 225862 h 3879651"/>
              <a:gd name="connsiteX20" fmla="*/ 3048000 w 3603878"/>
              <a:gd name="connsiteY20" fmla="*/ 340162 h 3879651"/>
              <a:gd name="connsiteX21" fmla="*/ 3007043 w 3603878"/>
              <a:gd name="connsiteY21" fmla="*/ 348734 h 3879651"/>
              <a:gd name="connsiteX22" fmla="*/ 2984183 w 3603878"/>
              <a:gd name="connsiteY22" fmla="*/ 383024 h 3879651"/>
              <a:gd name="connsiteX23" fmla="*/ 2991803 w 3603878"/>
              <a:gd name="connsiteY23" fmla="*/ 423029 h 3879651"/>
              <a:gd name="connsiteX24" fmla="*/ 1481137 w 3603878"/>
              <a:gd name="connsiteY24" fmla="*/ 1749862 h 3879651"/>
              <a:gd name="connsiteX25" fmla="*/ 507683 w 3603878"/>
              <a:gd name="connsiteY25" fmla="*/ 2990017 h 3879651"/>
              <a:gd name="connsiteX26" fmla="*/ 0 w 3603878"/>
              <a:gd name="connsiteY26" fmla="*/ 3879651 h 3879651"/>
              <a:gd name="connsiteX27" fmla="*/ 3810 w 3603878"/>
              <a:gd name="connsiteY27" fmla="*/ 3879651 h 3879651"/>
              <a:gd name="connsiteX28" fmla="*/ 510540 w 3603878"/>
              <a:gd name="connsiteY28" fmla="*/ 2991922 h 3879651"/>
              <a:gd name="connsiteX29" fmla="*/ 2994660 w 3603878"/>
              <a:gd name="connsiteY29" fmla="*/ 424934 h 3879651"/>
              <a:gd name="connsiteX30" fmla="*/ 3027045 w 3603878"/>
              <a:gd name="connsiteY30" fmla="*/ 444937 h 3879651"/>
              <a:gd name="connsiteX31" fmla="*/ 3037523 w 3603878"/>
              <a:gd name="connsiteY31" fmla="*/ 445889 h 3879651"/>
              <a:gd name="connsiteX32" fmla="*/ 3068003 w 3603878"/>
              <a:gd name="connsiteY32" fmla="*/ 436364 h 3879651"/>
              <a:gd name="connsiteX33" fmla="*/ 3090862 w 3603878"/>
              <a:gd name="connsiteY33" fmla="*/ 402074 h 3879651"/>
              <a:gd name="connsiteX34" fmla="*/ 3082290 w 3603878"/>
              <a:gd name="connsiteY34" fmla="*/ 361117 h 3879651"/>
              <a:gd name="connsiteX35" fmla="*/ 3048000 w 3603878"/>
              <a:gd name="connsiteY35" fmla="*/ 340162 h 3879651"/>
              <a:gd name="connsiteX36" fmla="*/ 3087053 w 3603878"/>
              <a:gd name="connsiteY36" fmla="*/ 403027 h 3879651"/>
              <a:gd name="connsiteX37" fmla="*/ 3066098 w 3603878"/>
              <a:gd name="connsiteY37" fmla="*/ 435412 h 3879651"/>
              <a:gd name="connsiteX38" fmla="*/ 3027998 w 3603878"/>
              <a:gd name="connsiteY38" fmla="*/ 443032 h 3879651"/>
              <a:gd name="connsiteX39" fmla="*/ 2995612 w 3603878"/>
              <a:gd name="connsiteY39" fmla="*/ 422077 h 3879651"/>
              <a:gd name="connsiteX40" fmla="*/ 2987993 w 3603878"/>
              <a:gd name="connsiteY40" fmla="*/ 383977 h 3879651"/>
              <a:gd name="connsiteX41" fmla="*/ 3008948 w 3603878"/>
              <a:gd name="connsiteY41" fmla="*/ 351592 h 3879651"/>
              <a:gd name="connsiteX42" fmla="*/ 3036570 w 3603878"/>
              <a:gd name="connsiteY42" fmla="*/ 343019 h 3879651"/>
              <a:gd name="connsiteX43" fmla="*/ 3046095 w 3603878"/>
              <a:gd name="connsiteY43" fmla="*/ 343972 h 3879651"/>
              <a:gd name="connsiteX44" fmla="*/ 3078480 w 3603878"/>
              <a:gd name="connsiteY44" fmla="*/ 364927 h 3879651"/>
              <a:gd name="connsiteX45" fmla="*/ 3087053 w 3603878"/>
              <a:gd name="connsiteY45" fmla="*/ 403027 h 3879651"/>
              <a:gd name="connsiteX46" fmla="*/ 3594735 w 3603878"/>
              <a:gd name="connsiteY46" fmla="*/ 23932 h 3879651"/>
              <a:gd name="connsiteX47" fmla="*/ 3560445 w 3603878"/>
              <a:gd name="connsiteY47" fmla="*/ 1072 h 3879651"/>
              <a:gd name="connsiteX48" fmla="*/ 3519487 w 3603878"/>
              <a:gd name="connsiteY48" fmla="*/ 9644 h 3879651"/>
              <a:gd name="connsiteX49" fmla="*/ 3496628 w 3603878"/>
              <a:gd name="connsiteY49" fmla="*/ 43934 h 3879651"/>
              <a:gd name="connsiteX50" fmla="*/ 3505200 w 3603878"/>
              <a:gd name="connsiteY50" fmla="*/ 84892 h 3879651"/>
              <a:gd name="connsiteX51" fmla="*/ 3539490 w 3603878"/>
              <a:gd name="connsiteY51" fmla="*/ 107752 h 3879651"/>
              <a:gd name="connsiteX52" fmla="*/ 3549968 w 3603878"/>
              <a:gd name="connsiteY52" fmla="*/ 108704 h 3879651"/>
              <a:gd name="connsiteX53" fmla="*/ 3580448 w 3603878"/>
              <a:gd name="connsiteY53" fmla="*/ 99179 h 3879651"/>
              <a:gd name="connsiteX54" fmla="*/ 3603307 w 3603878"/>
              <a:gd name="connsiteY54" fmla="*/ 64889 h 3879651"/>
              <a:gd name="connsiteX55" fmla="*/ 3594735 w 3603878"/>
              <a:gd name="connsiteY55" fmla="*/ 23932 h 3879651"/>
              <a:gd name="connsiteX56" fmla="*/ 3598545 w 3603878"/>
              <a:gd name="connsiteY56" fmla="*/ 63937 h 3879651"/>
              <a:gd name="connsiteX57" fmla="*/ 3577590 w 3603878"/>
              <a:gd name="connsiteY57" fmla="*/ 96322 h 3879651"/>
              <a:gd name="connsiteX58" fmla="*/ 3539490 w 3603878"/>
              <a:gd name="connsiteY58" fmla="*/ 103942 h 3879651"/>
              <a:gd name="connsiteX59" fmla="*/ 3507105 w 3603878"/>
              <a:gd name="connsiteY59" fmla="*/ 82987 h 3879651"/>
              <a:gd name="connsiteX60" fmla="*/ 3499485 w 3603878"/>
              <a:gd name="connsiteY60" fmla="*/ 44887 h 3879651"/>
              <a:gd name="connsiteX61" fmla="*/ 3520440 w 3603878"/>
              <a:gd name="connsiteY61" fmla="*/ 12502 h 3879651"/>
              <a:gd name="connsiteX62" fmla="*/ 3548062 w 3603878"/>
              <a:gd name="connsiteY62" fmla="*/ 3929 h 3879651"/>
              <a:gd name="connsiteX63" fmla="*/ 3557587 w 3603878"/>
              <a:gd name="connsiteY63" fmla="*/ 4882 h 3879651"/>
              <a:gd name="connsiteX64" fmla="*/ 3589973 w 3603878"/>
              <a:gd name="connsiteY64" fmla="*/ 25837 h 3879651"/>
              <a:gd name="connsiteX65" fmla="*/ 3598545 w 3603878"/>
              <a:gd name="connsiteY65" fmla="*/ 63937 h 387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3603878" h="3879651">
                <a:moveTo>
                  <a:pt x="3307080" y="162997"/>
                </a:moveTo>
                <a:cubicBezTo>
                  <a:pt x="3292793" y="160139"/>
                  <a:pt x="3278505" y="162997"/>
                  <a:pt x="3266123" y="171569"/>
                </a:cubicBezTo>
                <a:cubicBezTo>
                  <a:pt x="3253740" y="179189"/>
                  <a:pt x="3246120" y="191572"/>
                  <a:pt x="3243262" y="205859"/>
                </a:cubicBezTo>
                <a:cubicBezTo>
                  <a:pt x="3240405" y="220147"/>
                  <a:pt x="3243262" y="234434"/>
                  <a:pt x="3251835" y="246817"/>
                </a:cubicBezTo>
                <a:cubicBezTo>
                  <a:pt x="3259455" y="259199"/>
                  <a:pt x="3271837" y="266819"/>
                  <a:pt x="3286125" y="269677"/>
                </a:cubicBezTo>
                <a:cubicBezTo>
                  <a:pt x="3289935" y="270629"/>
                  <a:pt x="3292793" y="270629"/>
                  <a:pt x="3296603" y="270629"/>
                </a:cubicBezTo>
                <a:cubicBezTo>
                  <a:pt x="3307080" y="270629"/>
                  <a:pt x="3317557" y="267772"/>
                  <a:pt x="3327082" y="261104"/>
                </a:cubicBezTo>
                <a:cubicBezTo>
                  <a:pt x="3339465" y="253484"/>
                  <a:pt x="3347085" y="241102"/>
                  <a:pt x="3349943" y="226814"/>
                </a:cubicBezTo>
                <a:cubicBezTo>
                  <a:pt x="3352800" y="212527"/>
                  <a:pt x="3349943" y="198239"/>
                  <a:pt x="3341370" y="185857"/>
                </a:cubicBezTo>
                <a:cubicBezTo>
                  <a:pt x="3332798" y="173474"/>
                  <a:pt x="3321368" y="165854"/>
                  <a:pt x="3307080" y="162997"/>
                </a:cubicBezTo>
                <a:close/>
                <a:moveTo>
                  <a:pt x="3346132" y="225862"/>
                </a:moveTo>
                <a:cubicBezTo>
                  <a:pt x="3343275" y="239197"/>
                  <a:pt x="3335655" y="250627"/>
                  <a:pt x="3325178" y="258247"/>
                </a:cubicBezTo>
                <a:cubicBezTo>
                  <a:pt x="3313748" y="265867"/>
                  <a:pt x="3300412" y="268724"/>
                  <a:pt x="3287078" y="265867"/>
                </a:cubicBezTo>
                <a:cubicBezTo>
                  <a:pt x="3273743" y="263009"/>
                  <a:pt x="3262312" y="255389"/>
                  <a:pt x="3254693" y="244912"/>
                </a:cubicBezTo>
                <a:cubicBezTo>
                  <a:pt x="3247073" y="233482"/>
                  <a:pt x="3244215" y="220147"/>
                  <a:pt x="3247073" y="206812"/>
                </a:cubicBezTo>
                <a:cubicBezTo>
                  <a:pt x="3249930" y="193477"/>
                  <a:pt x="3257550" y="182047"/>
                  <a:pt x="3268028" y="174427"/>
                </a:cubicBezTo>
                <a:cubicBezTo>
                  <a:pt x="3276600" y="168712"/>
                  <a:pt x="3286125" y="165854"/>
                  <a:pt x="3295650" y="165854"/>
                </a:cubicBezTo>
                <a:cubicBezTo>
                  <a:pt x="3298507" y="165854"/>
                  <a:pt x="3302318" y="165854"/>
                  <a:pt x="3305175" y="166807"/>
                </a:cubicBezTo>
                <a:cubicBezTo>
                  <a:pt x="3318510" y="169664"/>
                  <a:pt x="3329940" y="177284"/>
                  <a:pt x="3337560" y="187762"/>
                </a:cubicBezTo>
                <a:cubicBezTo>
                  <a:pt x="3346132" y="199192"/>
                  <a:pt x="3348037" y="212527"/>
                  <a:pt x="3346132" y="225862"/>
                </a:cubicBezTo>
                <a:close/>
                <a:moveTo>
                  <a:pt x="3048000" y="340162"/>
                </a:moveTo>
                <a:cubicBezTo>
                  <a:pt x="3033712" y="337304"/>
                  <a:pt x="3019425" y="340162"/>
                  <a:pt x="3007043" y="348734"/>
                </a:cubicBezTo>
                <a:cubicBezTo>
                  <a:pt x="2994660" y="356354"/>
                  <a:pt x="2987040" y="368737"/>
                  <a:pt x="2984183" y="383024"/>
                </a:cubicBezTo>
                <a:cubicBezTo>
                  <a:pt x="2981325" y="397312"/>
                  <a:pt x="2984183" y="411599"/>
                  <a:pt x="2991803" y="423029"/>
                </a:cubicBezTo>
                <a:cubicBezTo>
                  <a:pt x="2442210" y="816412"/>
                  <a:pt x="1933575" y="1262182"/>
                  <a:pt x="1481137" y="1749862"/>
                </a:cubicBezTo>
                <a:cubicBezTo>
                  <a:pt x="1119187" y="2140387"/>
                  <a:pt x="791527" y="2557582"/>
                  <a:pt x="507683" y="2990017"/>
                </a:cubicBezTo>
                <a:cubicBezTo>
                  <a:pt x="274320" y="3346252"/>
                  <a:pt x="108585" y="3655814"/>
                  <a:pt x="0" y="3879651"/>
                </a:cubicBezTo>
                <a:lnTo>
                  <a:pt x="3810" y="3879651"/>
                </a:lnTo>
                <a:cubicBezTo>
                  <a:pt x="112395" y="3655814"/>
                  <a:pt x="277177" y="3347204"/>
                  <a:pt x="510540" y="2991922"/>
                </a:cubicBezTo>
                <a:cubicBezTo>
                  <a:pt x="956310" y="2311837"/>
                  <a:pt x="1748790" y="1315522"/>
                  <a:pt x="2994660" y="424934"/>
                </a:cubicBezTo>
                <a:cubicBezTo>
                  <a:pt x="3002280" y="435412"/>
                  <a:pt x="3013710" y="443032"/>
                  <a:pt x="3027045" y="444937"/>
                </a:cubicBezTo>
                <a:cubicBezTo>
                  <a:pt x="3030855" y="445889"/>
                  <a:pt x="3033712" y="445889"/>
                  <a:pt x="3037523" y="445889"/>
                </a:cubicBezTo>
                <a:cubicBezTo>
                  <a:pt x="3048000" y="445889"/>
                  <a:pt x="3058478" y="443032"/>
                  <a:pt x="3068003" y="436364"/>
                </a:cubicBezTo>
                <a:cubicBezTo>
                  <a:pt x="3080385" y="428744"/>
                  <a:pt x="3088005" y="416362"/>
                  <a:pt x="3090862" y="402074"/>
                </a:cubicBezTo>
                <a:cubicBezTo>
                  <a:pt x="3093720" y="387787"/>
                  <a:pt x="3090862" y="373499"/>
                  <a:pt x="3082290" y="361117"/>
                </a:cubicBezTo>
                <a:cubicBezTo>
                  <a:pt x="3074670" y="350639"/>
                  <a:pt x="3062287" y="342067"/>
                  <a:pt x="3048000" y="340162"/>
                </a:cubicBezTo>
                <a:close/>
                <a:moveTo>
                  <a:pt x="3087053" y="403027"/>
                </a:moveTo>
                <a:cubicBezTo>
                  <a:pt x="3084195" y="416362"/>
                  <a:pt x="3076575" y="427792"/>
                  <a:pt x="3066098" y="435412"/>
                </a:cubicBezTo>
                <a:cubicBezTo>
                  <a:pt x="3054668" y="443032"/>
                  <a:pt x="3041333" y="445889"/>
                  <a:pt x="3027998" y="443032"/>
                </a:cubicBezTo>
                <a:cubicBezTo>
                  <a:pt x="3014662" y="440174"/>
                  <a:pt x="3003233" y="432554"/>
                  <a:pt x="2995612" y="422077"/>
                </a:cubicBezTo>
                <a:cubicBezTo>
                  <a:pt x="2987993" y="410647"/>
                  <a:pt x="2985135" y="397312"/>
                  <a:pt x="2987993" y="383977"/>
                </a:cubicBezTo>
                <a:cubicBezTo>
                  <a:pt x="2990850" y="370642"/>
                  <a:pt x="2998470" y="359212"/>
                  <a:pt x="3008948" y="351592"/>
                </a:cubicBezTo>
                <a:cubicBezTo>
                  <a:pt x="3017520" y="345877"/>
                  <a:pt x="3027045" y="343019"/>
                  <a:pt x="3036570" y="343019"/>
                </a:cubicBezTo>
                <a:cubicBezTo>
                  <a:pt x="3039428" y="343019"/>
                  <a:pt x="3043237" y="343019"/>
                  <a:pt x="3046095" y="343972"/>
                </a:cubicBezTo>
                <a:cubicBezTo>
                  <a:pt x="3059430" y="346829"/>
                  <a:pt x="3070860" y="354449"/>
                  <a:pt x="3078480" y="364927"/>
                </a:cubicBezTo>
                <a:cubicBezTo>
                  <a:pt x="3087053" y="376357"/>
                  <a:pt x="3088958" y="389692"/>
                  <a:pt x="3087053" y="403027"/>
                </a:cubicBezTo>
                <a:close/>
                <a:moveTo>
                  <a:pt x="3594735" y="23932"/>
                </a:moveTo>
                <a:cubicBezTo>
                  <a:pt x="3587115" y="11549"/>
                  <a:pt x="3574732" y="3929"/>
                  <a:pt x="3560445" y="1072"/>
                </a:cubicBezTo>
                <a:cubicBezTo>
                  <a:pt x="3546157" y="-1786"/>
                  <a:pt x="3531870" y="1072"/>
                  <a:pt x="3519487" y="9644"/>
                </a:cubicBezTo>
                <a:cubicBezTo>
                  <a:pt x="3507105" y="17264"/>
                  <a:pt x="3499485" y="29647"/>
                  <a:pt x="3496628" y="43934"/>
                </a:cubicBezTo>
                <a:cubicBezTo>
                  <a:pt x="3493770" y="58222"/>
                  <a:pt x="3496628" y="72509"/>
                  <a:pt x="3505200" y="84892"/>
                </a:cubicBezTo>
                <a:cubicBezTo>
                  <a:pt x="3512820" y="97274"/>
                  <a:pt x="3525203" y="104894"/>
                  <a:pt x="3539490" y="107752"/>
                </a:cubicBezTo>
                <a:cubicBezTo>
                  <a:pt x="3543300" y="108704"/>
                  <a:pt x="3546157" y="108704"/>
                  <a:pt x="3549968" y="108704"/>
                </a:cubicBezTo>
                <a:cubicBezTo>
                  <a:pt x="3560445" y="108704"/>
                  <a:pt x="3570923" y="105847"/>
                  <a:pt x="3580448" y="99179"/>
                </a:cubicBezTo>
                <a:cubicBezTo>
                  <a:pt x="3592830" y="91559"/>
                  <a:pt x="3600450" y="79177"/>
                  <a:pt x="3603307" y="64889"/>
                </a:cubicBezTo>
                <a:cubicBezTo>
                  <a:pt x="3605212" y="50602"/>
                  <a:pt x="3602355" y="36314"/>
                  <a:pt x="3594735" y="23932"/>
                </a:cubicBezTo>
                <a:close/>
                <a:moveTo>
                  <a:pt x="3598545" y="63937"/>
                </a:moveTo>
                <a:cubicBezTo>
                  <a:pt x="3595687" y="77272"/>
                  <a:pt x="3588068" y="88702"/>
                  <a:pt x="3577590" y="96322"/>
                </a:cubicBezTo>
                <a:cubicBezTo>
                  <a:pt x="3566160" y="103942"/>
                  <a:pt x="3552825" y="106799"/>
                  <a:pt x="3539490" y="103942"/>
                </a:cubicBezTo>
                <a:cubicBezTo>
                  <a:pt x="3526155" y="101084"/>
                  <a:pt x="3514725" y="93464"/>
                  <a:pt x="3507105" y="82987"/>
                </a:cubicBezTo>
                <a:cubicBezTo>
                  <a:pt x="3499485" y="71557"/>
                  <a:pt x="3496628" y="58222"/>
                  <a:pt x="3499485" y="44887"/>
                </a:cubicBezTo>
                <a:cubicBezTo>
                  <a:pt x="3502343" y="31552"/>
                  <a:pt x="3509962" y="20122"/>
                  <a:pt x="3520440" y="12502"/>
                </a:cubicBezTo>
                <a:cubicBezTo>
                  <a:pt x="3529012" y="6787"/>
                  <a:pt x="3538537" y="3929"/>
                  <a:pt x="3548062" y="3929"/>
                </a:cubicBezTo>
                <a:cubicBezTo>
                  <a:pt x="3550920" y="3929"/>
                  <a:pt x="3554730" y="3929"/>
                  <a:pt x="3557587" y="4882"/>
                </a:cubicBezTo>
                <a:cubicBezTo>
                  <a:pt x="3570923" y="7739"/>
                  <a:pt x="3582353" y="15359"/>
                  <a:pt x="3589973" y="25837"/>
                </a:cubicBezTo>
                <a:cubicBezTo>
                  <a:pt x="3598545" y="37267"/>
                  <a:pt x="3601403" y="50602"/>
                  <a:pt x="3598545" y="63937"/>
                </a:cubicBez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0" y="5878286"/>
            <a:ext cx="12192000" cy="979714"/>
          </a:xfrm>
          <a:prstGeom prst="rect">
            <a:avLst/>
          </a:prstGeom>
          <a:solidFill>
            <a:srgbClr val="282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3" name="直接连接符 142"/>
          <p:cNvCxnSpPr/>
          <p:nvPr/>
        </p:nvCxnSpPr>
        <p:spPr>
          <a:xfrm>
            <a:off x="598448" y="6092283"/>
            <a:ext cx="1099510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598170" y="1721485"/>
            <a:ext cx="6236970" cy="341503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624205" indent="-5143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0000"/>
                </a:solidFill>
                <a:effectLst/>
                <a:latin typeface="+mj-ea"/>
                <a:ea typeface="Gilroy" panose="00000400000000000000" charset="0"/>
                <a:cs typeface="+mj-ea"/>
                <a:sym typeface="+mn-ea"/>
              </a:rPr>
              <a:t>Problem Statement </a:t>
            </a:r>
            <a:endParaRPr lang="en-US" altLang="zh-CN" sz="2400" dirty="0">
              <a:solidFill>
                <a:srgbClr val="000000"/>
              </a:solidFill>
              <a:effectLst/>
              <a:latin typeface="+mj-ea"/>
              <a:ea typeface="Gilroy" panose="00000400000000000000" charset="0"/>
              <a:cs typeface="+mj-ea"/>
            </a:endParaRPr>
          </a:p>
          <a:p>
            <a:pPr marL="624205" indent="-5143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0000"/>
                </a:solidFill>
                <a:effectLst/>
                <a:latin typeface="+mj-ea"/>
                <a:ea typeface="Gilroy" panose="00000400000000000000" charset="0"/>
                <a:cs typeface="+mj-ea"/>
                <a:sym typeface="+mn-ea"/>
              </a:rPr>
              <a:t>Project Overview </a:t>
            </a:r>
            <a:endParaRPr lang="en-US" altLang="zh-CN" sz="2400" dirty="0">
              <a:solidFill>
                <a:srgbClr val="000000"/>
              </a:solidFill>
              <a:effectLst/>
              <a:latin typeface="+mj-ea"/>
              <a:ea typeface="Gilroy" panose="00000400000000000000" charset="0"/>
              <a:cs typeface="+mj-ea"/>
            </a:endParaRPr>
          </a:p>
          <a:p>
            <a:pPr marL="624205" indent="-5143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0000"/>
                </a:solidFill>
                <a:effectLst/>
                <a:latin typeface="+mj-ea"/>
                <a:ea typeface="Gilroy" panose="00000400000000000000" charset="0"/>
                <a:cs typeface="+mj-ea"/>
                <a:sym typeface="+mn-ea"/>
              </a:rPr>
              <a:t>End Users </a:t>
            </a:r>
            <a:endParaRPr lang="en-US" altLang="zh-CN" sz="2400" dirty="0">
              <a:solidFill>
                <a:srgbClr val="000000"/>
              </a:solidFill>
              <a:effectLst/>
              <a:latin typeface="+mj-ea"/>
              <a:ea typeface="Gilroy" panose="00000400000000000000" charset="0"/>
              <a:cs typeface="+mj-ea"/>
            </a:endParaRPr>
          </a:p>
          <a:p>
            <a:pPr marL="624205" indent="-5143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0000"/>
                </a:solidFill>
                <a:effectLst/>
                <a:latin typeface="+mj-ea"/>
                <a:ea typeface="Gilroy" panose="00000400000000000000" charset="0"/>
                <a:cs typeface="+mj-ea"/>
                <a:sym typeface="+mn-ea"/>
              </a:rPr>
              <a:t>Our Solution and Proposition </a:t>
            </a:r>
            <a:endParaRPr lang="en-US" altLang="zh-CN" sz="2400" dirty="0">
              <a:solidFill>
                <a:srgbClr val="000000"/>
              </a:solidFill>
              <a:effectLst/>
              <a:latin typeface="+mj-ea"/>
              <a:ea typeface="Gilroy" panose="00000400000000000000" charset="0"/>
              <a:cs typeface="+mj-ea"/>
            </a:endParaRPr>
          </a:p>
          <a:p>
            <a:pPr marL="624205" indent="-5143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0000"/>
                </a:solidFill>
                <a:effectLst/>
                <a:latin typeface="+mj-ea"/>
                <a:ea typeface="Gilroy" panose="00000400000000000000" charset="0"/>
                <a:cs typeface="+mj-ea"/>
                <a:sym typeface="+mn-ea"/>
              </a:rPr>
              <a:t>Dataset Description </a:t>
            </a:r>
            <a:endParaRPr lang="en-US" altLang="zh-CN" sz="2400" dirty="0">
              <a:solidFill>
                <a:srgbClr val="000000"/>
              </a:solidFill>
              <a:effectLst/>
              <a:latin typeface="+mj-ea"/>
              <a:ea typeface="Gilroy" panose="00000400000000000000" charset="0"/>
              <a:cs typeface="+mj-ea"/>
            </a:endParaRPr>
          </a:p>
          <a:p>
            <a:pPr marL="624205" indent="-5143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0000"/>
                </a:solidFill>
                <a:effectLst/>
                <a:latin typeface="+mj-ea"/>
                <a:ea typeface="Gilroy" panose="00000400000000000000" charset="0"/>
                <a:cs typeface="+mj-ea"/>
                <a:sym typeface="+mn-ea"/>
              </a:rPr>
              <a:t>Modelling Approach </a:t>
            </a:r>
            <a:endParaRPr lang="en-US" altLang="zh-CN" sz="2400" dirty="0">
              <a:solidFill>
                <a:srgbClr val="000000"/>
              </a:solidFill>
              <a:effectLst/>
              <a:latin typeface="+mj-ea"/>
              <a:ea typeface="Gilroy" panose="00000400000000000000" charset="0"/>
              <a:cs typeface="+mj-ea"/>
            </a:endParaRPr>
          </a:p>
          <a:p>
            <a:pPr marL="624205" indent="-5143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0000"/>
                </a:solidFill>
                <a:effectLst/>
                <a:latin typeface="+mj-ea"/>
                <a:ea typeface="Gilroy" panose="00000400000000000000" charset="0"/>
                <a:cs typeface="+mj-ea"/>
                <a:sym typeface="+mn-ea"/>
              </a:rPr>
              <a:t>Results and Discussion </a:t>
            </a:r>
            <a:endParaRPr lang="en-US" altLang="zh-CN" sz="2400" dirty="0">
              <a:solidFill>
                <a:srgbClr val="000000"/>
              </a:solidFill>
              <a:effectLst/>
              <a:latin typeface="+mj-ea"/>
              <a:ea typeface="Gilroy" panose="00000400000000000000" charset="0"/>
              <a:cs typeface="+mj-ea"/>
            </a:endParaRPr>
          </a:p>
          <a:p>
            <a:pPr marL="624205" indent="-5143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0000"/>
                </a:solidFill>
                <a:effectLst/>
                <a:latin typeface="+mj-ea"/>
                <a:ea typeface="Gilroy" panose="00000400000000000000" charset="0"/>
                <a:cs typeface="+mj-ea"/>
                <a:sym typeface="+mn-ea"/>
              </a:rPr>
              <a:t>Conclusion </a:t>
            </a:r>
            <a:endParaRPr lang="en-US" altLang="zh-CN" sz="2400" dirty="0">
              <a:solidFill>
                <a:srgbClr val="000000"/>
              </a:solidFill>
              <a:effectLst/>
              <a:latin typeface="+mj-ea"/>
              <a:ea typeface="Gilroy" panose="00000400000000000000" charset="0"/>
              <a:cs typeface="+mj-ea"/>
            </a:endParaRPr>
          </a:p>
          <a:p>
            <a:pPr fontAlgn="ctr"/>
            <a:endParaRPr lang="en-US" altLang="zh-CN" sz="2400" i="0" u="none" strike="noStrike" dirty="0">
              <a:solidFill>
                <a:srgbClr val="000000"/>
              </a:solidFill>
              <a:effectLst/>
              <a:latin typeface="+mj-ea"/>
              <a:ea typeface="Gilroy" panose="00000400000000000000" charset="0"/>
              <a:cs typeface="+mj-ea"/>
            </a:endParaRPr>
          </a:p>
        </p:txBody>
      </p:sp>
      <p:pic>
        <p:nvPicPr>
          <p:cNvPr id="4" name="Picture 3" descr="istockphoto-579425904-612x6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2855" y="965835"/>
            <a:ext cx="3319780" cy="2126615"/>
          </a:xfrm>
          <a:prstGeom prst="rect">
            <a:avLst/>
          </a:prstGeom>
          <a:effectLst>
            <a:glow>
              <a:schemeClr val="accent1">
                <a:alpha val="100000"/>
              </a:schemeClr>
            </a:glow>
            <a:outerShdw blurRad="50800" dist="38100" dir="5400000" sx="90000" sy="90000" algn="t" rotWithShape="0">
              <a:prstClr val="black">
                <a:alpha val="38000"/>
              </a:prstClr>
            </a:outerShdw>
          </a:effectLst>
          <a:scene3d>
            <a:camera prst="orthographicFront"/>
            <a:lightRig rig="threePt" dir="t"/>
          </a:scene3d>
          <a:sp3d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0"/>
            <a:ext cx="12192000" cy="979714"/>
          </a:xfrm>
          <a:prstGeom prst="rect">
            <a:avLst/>
          </a:prstGeom>
          <a:solidFill>
            <a:srgbClr val="4193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+mj-lt"/>
                <a:cs typeface="+mj-lt"/>
                <a:sym typeface="+mn-ea"/>
              </a:rPr>
              <a:t>PROBLEM STATEMENT</a:t>
            </a:r>
            <a:endParaRPr lang="en-US" altLang="en-US" sz="4000" dirty="0" smtClean="0">
              <a:solidFill>
                <a:schemeClr val="bg1"/>
              </a:solidFill>
              <a:latin typeface="+mj-lt"/>
              <a:cs typeface="+mj-lt"/>
              <a:sym typeface="+mn-ea"/>
            </a:endParaRPr>
          </a:p>
        </p:txBody>
      </p:sp>
      <p:grpSp>
        <p:nvGrpSpPr>
          <p:cNvPr id="25" name="VCG41N1213923889"/>
          <p:cNvGrpSpPr/>
          <p:nvPr/>
        </p:nvGrpSpPr>
        <p:grpSpPr>
          <a:xfrm>
            <a:off x="-1" y="0"/>
            <a:ext cx="2105025" cy="1066128"/>
            <a:chOff x="-1" y="0"/>
            <a:chExt cx="2105025" cy="1066128"/>
          </a:xfrm>
        </p:grpSpPr>
        <p:sp>
          <p:nvSpPr>
            <p:cNvPr id="26" name="任意多边形: 形状 25"/>
            <p:cNvSpPr/>
            <p:nvPr/>
          </p:nvSpPr>
          <p:spPr>
            <a:xfrm flipH="1">
              <a:off x="442680" y="0"/>
              <a:ext cx="486975" cy="588106"/>
            </a:xfrm>
            <a:custGeom>
              <a:avLst/>
              <a:gdLst>
                <a:gd name="connsiteX0" fmla="*/ 1738313 w 1738312"/>
                <a:gd name="connsiteY0" fmla="*/ 816293 h 2099309"/>
                <a:gd name="connsiteX1" fmla="*/ 1444943 w 1738312"/>
                <a:gd name="connsiteY1" fmla="*/ 0 h 2099309"/>
                <a:gd name="connsiteX2" fmla="*/ 0 w 1738312"/>
                <a:gd name="connsiteY2" fmla="*/ 0 h 2099309"/>
                <a:gd name="connsiteX3" fmla="*/ 0 w 1738312"/>
                <a:gd name="connsiteY3" fmla="*/ 2099310 h 2099309"/>
                <a:gd name="connsiteX4" fmla="*/ 455295 w 1738312"/>
                <a:gd name="connsiteY4" fmla="*/ 2099310 h 2099309"/>
                <a:gd name="connsiteX5" fmla="*/ 1738313 w 1738312"/>
                <a:gd name="connsiteY5" fmla="*/ 816293 h 2099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38312" h="2099309">
                  <a:moveTo>
                    <a:pt x="1738313" y="816293"/>
                  </a:moveTo>
                  <a:cubicBezTo>
                    <a:pt x="1738313" y="506730"/>
                    <a:pt x="1627823" y="221933"/>
                    <a:pt x="1444943" y="0"/>
                  </a:cubicBezTo>
                  <a:lnTo>
                    <a:pt x="0" y="0"/>
                  </a:lnTo>
                  <a:lnTo>
                    <a:pt x="0" y="2099310"/>
                  </a:lnTo>
                  <a:lnTo>
                    <a:pt x="455295" y="2099310"/>
                  </a:lnTo>
                  <a:cubicBezTo>
                    <a:pt x="1162050" y="2099310"/>
                    <a:pt x="1738313" y="1523048"/>
                    <a:pt x="1738313" y="816293"/>
                  </a:cubicBezTo>
                  <a:close/>
                </a:path>
              </a:pathLst>
            </a:custGeom>
            <a:solidFill>
              <a:srgbClr val="E7F7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" name="任意多边形: 形状 26"/>
            <p:cNvSpPr/>
            <p:nvPr/>
          </p:nvSpPr>
          <p:spPr>
            <a:xfrm flipH="1">
              <a:off x="266" y="637471"/>
              <a:ext cx="320203" cy="428657"/>
            </a:xfrm>
            <a:custGeom>
              <a:avLst/>
              <a:gdLst>
                <a:gd name="connsiteX0" fmla="*/ 191017 w 294249"/>
                <a:gd name="connsiteY0" fmla="*/ 0 h 393913"/>
                <a:gd name="connsiteX1" fmla="*/ 0 w 294249"/>
                <a:gd name="connsiteY1" fmla="*/ 213085 h 393913"/>
                <a:gd name="connsiteX2" fmla="*/ 73995 w 294249"/>
                <a:gd name="connsiteY2" fmla="*/ 316310 h 393913"/>
                <a:gd name="connsiteX3" fmla="*/ 111247 w 294249"/>
                <a:gd name="connsiteY3" fmla="*/ 393913 h 393913"/>
                <a:gd name="connsiteX4" fmla="*/ 294249 w 294249"/>
                <a:gd name="connsiteY4" fmla="*/ 393913 h 393913"/>
                <a:gd name="connsiteX5" fmla="*/ 294249 w 294249"/>
                <a:gd name="connsiteY5" fmla="*/ 69639 h 393913"/>
                <a:gd name="connsiteX6" fmla="*/ 191017 w 294249"/>
                <a:gd name="connsiteY6" fmla="*/ 0 h 393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4249" h="393913">
                  <a:moveTo>
                    <a:pt x="191017" y="0"/>
                  </a:moveTo>
                  <a:cubicBezTo>
                    <a:pt x="141730" y="82880"/>
                    <a:pt x="76750" y="155217"/>
                    <a:pt x="0" y="213085"/>
                  </a:cubicBezTo>
                  <a:cubicBezTo>
                    <a:pt x="27524" y="245208"/>
                    <a:pt x="52306" y="279736"/>
                    <a:pt x="73995" y="316310"/>
                  </a:cubicBezTo>
                  <a:lnTo>
                    <a:pt x="111247" y="393913"/>
                  </a:lnTo>
                  <a:lnTo>
                    <a:pt x="294249" y="393913"/>
                  </a:lnTo>
                  <a:lnTo>
                    <a:pt x="294249" y="69639"/>
                  </a:lnTo>
                  <a:cubicBezTo>
                    <a:pt x="257223" y="50268"/>
                    <a:pt x="222648" y="26728"/>
                    <a:pt x="191017" y="0"/>
                  </a:cubicBezTo>
                  <a:close/>
                </a:path>
              </a:pathLst>
            </a:custGeom>
            <a:solidFill>
              <a:srgbClr val="FCDEE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8" name="任意多边形: 形状 27"/>
            <p:cNvSpPr/>
            <p:nvPr/>
          </p:nvSpPr>
          <p:spPr>
            <a:xfrm flipH="1">
              <a:off x="112871" y="0"/>
              <a:ext cx="817051" cy="869083"/>
            </a:xfrm>
            <a:custGeom>
              <a:avLst/>
              <a:gdLst>
                <a:gd name="connsiteX0" fmla="*/ 2118360 w 2916555"/>
                <a:gd name="connsiteY0" fmla="*/ 561023 h 3102292"/>
                <a:gd name="connsiteX1" fmla="*/ 2188845 w 2916555"/>
                <a:gd name="connsiteY1" fmla="*/ 0 h 3102292"/>
                <a:gd name="connsiteX2" fmla="*/ 1444943 w 2916555"/>
                <a:gd name="connsiteY2" fmla="*/ 0 h 3102292"/>
                <a:gd name="connsiteX3" fmla="*/ 1738313 w 2916555"/>
                <a:gd name="connsiteY3" fmla="*/ 816293 h 3102292"/>
                <a:gd name="connsiteX4" fmla="*/ 455295 w 2916555"/>
                <a:gd name="connsiteY4" fmla="*/ 2099310 h 3102292"/>
                <a:gd name="connsiteX5" fmla="*/ 0 w 2916555"/>
                <a:gd name="connsiteY5" fmla="*/ 2099310 h 3102292"/>
                <a:gd name="connsiteX6" fmla="*/ 0 w 2916555"/>
                <a:gd name="connsiteY6" fmla="*/ 2099310 h 3102292"/>
                <a:gd name="connsiteX7" fmla="*/ 0 w 2916555"/>
                <a:gd name="connsiteY7" fmla="*/ 2099310 h 3102292"/>
                <a:gd name="connsiteX8" fmla="*/ 2175510 w 2916555"/>
                <a:gd name="connsiteY8" fmla="*/ 3102293 h 3102292"/>
                <a:gd name="connsiteX9" fmla="*/ 2916555 w 2916555"/>
                <a:gd name="connsiteY9" fmla="*/ 2275523 h 3102292"/>
                <a:gd name="connsiteX10" fmla="*/ 2118360 w 2916555"/>
                <a:gd name="connsiteY10" fmla="*/ 561023 h 3102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16555" h="3102292">
                  <a:moveTo>
                    <a:pt x="2118360" y="561023"/>
                  </a:moveTo>
                  <a:cubicBezTo>
                    <a:pt x="2118360" y="367665"/>
                    <a:pt x="2143125" y="179070"/>
                    <a:pt x="2188845" y="0"/>
                  </a:cubicBezTo>
                  <a:lnTo>
                    <a:pt x="1444943" y="0"/>
                  </a:lnTo>
                  <a:cubicBezTo>
                    <a:pt x="1627822" y="221933"/>
                    <a:pt x="1738313" y="506730"/>
                    <a:pt x="1738313" y="816293"/>
                  </a:cubicBezTo>
                  <a:cubicBezTo>
                    <a:pt x="1738313" y="1524000"/>
                    <a:pt x="1163002" y="2099310"/>
                    <a:pt x="455295" y="2099310"/>
                  </a:cubicBezTo>
                  <a:lnTo>
                    <a:pt x="0" y="2099310"/>
                  </a:lnTo>
                  <a:lnTo>
                    <a:pt x="0" y="2099310"/>
                  </a:lnTo>
                  <a:cubicBezTo>
                    <a:pt x="0" y="2099310"/>
                    <a:pt x="0" y="2099310"/>
                    <a:pt x="0" y="2099310"/>
                  </a:cubicBezTo>
                  <a:cubicBezTo>
                    <a:pt x="870585" y="2099310"/>
                    <a:pt x="1650682" y="2488883"/>
                    <a:pt x="2175510" y="3102293"/>
                  </a:cubicBezTo>
                  <a:cubicBezTo>
                    <a:pt x="2472690" y="2878455"/>
                    <a:pt x="2725102" y="2597468"/>
                    <a:pt x="2916555" y="2275523"/>
                  </a:cubicBezTo>
                  <a:cubicBezTo>
                    <a:pt x="2428875" y="1864995"/>
                    <a:pt x="2118360" y="1249680"/>
                    <a:pt x="2118360" y="561023"/>
                  </a:cubicBezTo>
                  <a:close/>
                </a:path>
              </a:pathLst>
            </a:custGeom>
            <a:solidFill>
              <a:srgbClr val="FE4C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9" name="任意多边形: 形状 28"/>
            <p:cNvSpPr/>
            <p:nvPr/>
          </p:nvSpPr>
          <p:spPr>
            <a:xfrm flipH="1">
              <a:off x="-1" y="0"/>
              <a:ext cx="112337" cy="713518"/>
            </a:xfrm>
            <a:custGeom>
              <a:avLst/>
              <a:gdLst>
                <a:gd name="connsiteX0" fmla="*/ 281940 w 401002"/>
                <a:gd name="connsiteY0" fmla="*/ 0 h 2546984"/>
                <a:gd name="connsiteX1" fmla="*/ 401003 w 401002"/>
                <a:gd name="connsiteY1" fmla="*/ 816293 h 2546984"/>
                <a:gd name="connsiteX2" fmla="*/ 0 w 401002"/>
                <a:gd name="connsiteY2" fmla="*/ 2276475 h 2546984"/>
                <a:gd name="connsiteX3" fmla="*/ 401003 w 401002"/>
                <a:gd name="connsiteY3" fmla="*/ 2546985 h 2546984"/>
                <a:gd name="connsiteX4" fmla="*/ 401003 w 401002"/>
                <a:gd name="connsiteY4" fmla="*/ 0 h 2546984"/>
                <a:gd name="connsiteX5" fmla="*/ 281940 w 401002"/>
                <a:gd name="connsiteY5" fmla="*/ 0 h 2546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1002" h="2546984">
                  <a:moveTo>
                    <a:pt x="281940" y="0"/>
                  </a:moveTo>
                  <a:cubicBezTo>
                    <a:pt x="359093" y="259080"/>
                    <a:pt x="401003" y="532448"/>
                    <a:pt x="401003" y="816293"/>
                  </a:cubicBezTo>
                  <a:cubicBezTo>
                    <a:pt x="401003" y="1349693"/>
                    <a:pt x="254318" y="1848803"/>
                    <a:pt x="0" y="2276475"/>
                  </a:cubicBezTo>
                  <a:cubicBezTo>
                    <a:pt x="122873" y="2380298"/>
                    <a:pt x="258128" y="2470785"/>
                    <a:pt x="401003" y="2546985"/>
                  </a:cubicBezTo>
                  <a:lnTo>
                    <a:pt x="401003" y="0"/>
                  </a:lnTo>
                  <a:lnTo>
                    <a:pt x="281940" y="0"/>
                  </a:lnTo>
                  <a:close/>
                </a:path>
              </a:pathLst>
            </a:custGeom>
            <a:solidFill>
              <a:srgbClr val="E7F7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0" name="任意多边形: 形状 29"/>
            <p:cNvSpPr/>
            <p:nvPr/>
          </p:nvSpPr>
          <p:spPr>
            <a:xfrm flipH="1">
              <a:off x="266" y="0"/>
              <a:ext cx="336213" cy="637737"/>
            </a:xfrm>
            <a:custGeom>
              <a:avLst/>
              <a:gdLst>
                <a:gd name="connsiteX0" fmla="*/ 0 w 1200150"/>
                <a:gd name="connsiteY0" fmla="*/ 561023 h 2276475"/>
                <a:gd name="connsiteX1" fmla="*/ 799148 w 1200150"/>
                <a:gd name="connsiteY1" fmla="*/ 2276475 h 2276475"/>
                <a:gd name="connsiteX2" fmla="*/ 1200150 w 1200150"/>
                <a:gd name="connsiteY2" fmla="*/ 816293 h 2276475"/>
                <a:gd name="connsiteX3" fmla="*/ 1081088 w 1200150"/>
                <a:gd name="connsiteY3" fmla="*/ 0 h 2276475"/>
                <a:gd name="connsiteX4" fmla="*/ 70485 w 1200150"/>
                <a:gd name="connsiteY4" fmla="*/ 0 h 2276475"/>
                <a:gd name="connsiteX5" fmla="*/ 0 w 1200150"/>
                <a:gd name="connsiteY5" fmla="*/ 561023 h 2276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0150" h="2276475">
                  <a:moveTo>
                    <a:pt x="0" y="561023"/>
                  </a:moveTo>
                  <a:cubicBezTo>
                    <a:pt x="0" y="1249680"/>
                    <a:pt x="310515" y="1864995"/>
                    <a:pt x="799148" y="2276475"/>
                  </a:cubicBezTo>
                  <a:cubicBezTo>
                    <a:pt x="1054418" y="1848803"/>
                    <a:pt x="1200150" y="1348740"/>
                    <a:pt x="1200150" y="816293"/>
                  </a:cubicBezTo>
                  <a:cubicBezTo>
                    <a:pt x="1200150" y="532448"/>
                    <a:pt x="1158240" y="259080"/>
                    <a:pt x="1081088" y="0"/>
                  </a:cubicBezTo>
                  <a:lnTo>
                    <a:pt x="70485" y="0"/>
                  </a:lnTo>
                  <a:cubicBezTo>
                    <a:pt x="24765" y="179070"/>
                    <a:pt x="0" y="366713"/>
                    <a:pt x="0" y="561023"/>
                  </a:cubicBezTo>
                  <a:close/>
                </a:path>
              </a:pathLst>
            </a:custGeom>
            <a:solidFill>
              <a:srgbClr val="99DF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1" name="任意多边形: 形状 30"/>
            <p:cNvSpPr/>
            <p:nvPr/>
          </p:nvSpPr>
          <p:spPr>
            <a:xfrm flipH="1">
              <a:off x="199422" y="869351"/>
              <a:ext cx="730501" cy="196776"/>
            </a:xfrm>
            <a:custGeom>
              <a:avLst/>
              <a:gdLst>
                <a:gd name="connsiteX0" fmla="*/ 560055 w 671291"/>
                <a:gd name="connsiteY0" fmla="*/ 0 h 180827"/>
                <a:gd name="connsiteX1" fmla="*/ 117209 w 671291"/>
                <a:gd name="connsiteY1" fmla="*/ 148351 h 180827"/>
                <a:gd name="connsiteX2" fmla="*/ 0 w 671291"/>
                <a:gd name="connsiteY2" fmla="*/ 148351 h 180827"/>
                <a:gd name="connsiteX3" fmla="*/ 0 w 671291"/>
                <a:gd name="connsiteY3" fmla="*/ 180827 h 180827"/>
                <a:gd name="connsiteX4" fmla="*/ 671291 w 671291"/>
                <a:gd name="connsiteY4" fmla="*/ 180827 h 180827"/>
                <a:gd name="connsiteX5" fmla="*/ 634050 w 671291"/>
                <a:gd name="connsiteY5" fmla="*/ 103229 h 180827"/>
                <a:gd name="connsiteX6" fmla="*/ 560055 w 671291"/>
                <a:gd name="connsiteY6" fmla="*/ 0 h 180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1291" h="180827">
                  <a:moveTo>
                    <a:pt x="560055" y="0"/>
                  </a:moveTo>
                  <a:cubicBezTo>
                    <a:pt x="436715" y="92934"/>
                    <a:pt x="283215" y="148351"/>
                    <a:pt x="117209" y="148351"/>
                  </a:cubicBezTo>
                  <a:lnTo>
                    <a:pt x="0" y="148351"/>
                  </a:lnTo>
                  <a:lnTo>
                    <a:pt x="0" y="180827"/>
                  </a:lnTo>
                  <a:lnTo>
                    <a:pt x="671291" y="180827"/>
                  </a:lnTo>
                  <a:lnTo>
                    <a:pt x="634050" y="103229"/>
                  </a:lnTo>
                  <a:cubicBezTo>
                    <a:pt x="612360" y="66651"/>
                    <a:pt x="587579" y="32122"/>
                    <a:pt x="560055" y="0"/>
                  </a:cubicBezTo>
                  <a:close/>
                </a:path>
              </a:pathLst>
            </a:custGeom>
            <a:solidFill>
              <a:srgbClr val="4193A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2" name="任意多边形: 形状 31"/>
            <p:cNvSpPr/>
            <p:nvPr/>
          </p:nvSpPr>
          <p:spPr>
            <a:xfrm flipH="1">
              <a:off x="320202" y="588106"/>
              <a:ext cx="609452" cy="442413"/>
            </a:xfrm>
            <a:custGeom>
              <a:avLst/>
              <a:gdLst>
                <a:gd name="connsiteX0" fmla="*/ 0 w 2175510"/>
                <a:gd name="connsiteY0" fmla="*/ 0 h 1579245"/>
                <a:gd name="connsiteX1" fmla="*/ 0 w 2175510"/>
                <a:gd name="connsiteY1" fmla="*/ 0 h 1579245"/>
                <a:gd name="connsiteX2" fmla="*/ 0 w 2175510"/>
                <a:gd name="connsiteY2" fmla="*/ 1579245 h 1579245"/>
                <a:gd name="connsiteX3" fmla="*/ 455295 w 2175510"/>
                <a:gd name="connsiteY3" fmla="*/ 1579245 h 1579245"/>
                <a:gd name="connsiteX4" fmla="*/ 2175510 w 2175510"/>
                <a:gd name="connsiteY4" fmla="*/ 1002983 h 1579245"/>
                <a:gd name="connsiteX5" fmla="*/ 0 w 2175510"/>
                <a:gd name="connsiteY5" fmla="*/ 0 h 157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75510" h="157924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1579245"/>
                  </a:lnTo>
                  <a:lnTo>
                    <a:pt x="455295" y="1579245"/>
                  </a:lnTo>
                  <a:cubicBezTo>
                    <a:pt x="1100138" y="1579245"/>
                    <a:pt x="1696403" y="1364933"/>
                    <a:pt x="2175510" y="1002983"/>
                  </a:cubicBezTo>
                  <a:cubicBezTo>
                    <a:pt x="1650682" y="389572"/>
                    <a:pt x="870585" y="0"/>
                    <a:pt x="0" y="0"/>
                  </a:cubicBezTo>
                  <a:close/>
                </a:path>
              </a:pathLst>
            </a:custGeom>
            <a:solidFill>
              <a:srgbClr val="FCDEE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3" name="任意多边形: 形状 32"/>
            <p:cNvSpPr/>
            <p:nvPr/>
          </p:nvSpPr>
          <p:spPr>
            <a:xfrm flipH="1">
              <a:off x="929654" y="1"/>
              <a:ext cx="1175370" cy="1066126"/>
            </a:xfrm>
            <a:custGeom>
              <a:avLst/>
              <a:gdLst>
                <a:gd name="connsiteX0" fmla="*/ 1080102 w 1080102"/>
                <a:gd name="connsiteY0" fmla="*/ 0 h 979713"/>
                <a:gd name="connsiteX1" fmla="*/ 869048 w 1080102"/>
                <a:gd name="connsiteY1" fmla="*/ 0 h 979713"/>
                <a:gd name="connsiteX2" fmla="*/ 0 w 1080102"/>
                <a:gd name="connsiteY2" fmla="*/ 979713 h 979713"/>
                <a:gd name="connsiteX3" fmla="*/ 411242 w 1080102"/>
                <a:gd name="connsiteY3" fmla="*/ 979713 h 979713"/>
                <a:gd name="connsiteX4" fmla="*/ 431252 w 1080102"/>
                <a:gd name="connsiteY4" fmla="*/ 928417 h 979713"/>
                <a:gd name="connsiteX5" fmla="*/ 663494 w 1080102"/>
                <a:gd name="connsiteY5" fmla="*/ 669417 h 979713"/>
                <a:gd name="connsiteX6" fmla="*/ 1079857 w 1080102"/>
                <a:gd name="connsiteY6" fmla="*/ 540438 h 979713"/>
                <a:gd name="connsiteX7" fmla="*/ 1080102 w 1080102"/>
                <a:gd name="connsiteY7" fmla="*/ 0 h 979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80102" h="979713">
                  <a:moveTo>
                    <a:pt x="1080102" y="0"/>
                  </a:moveTo>
                  <a:lnTo>
                    <a:pt x="869048" y="0"/>
                  </a:lnTo>
                  <a:lnTo>
                    <a:pt x="0" y="979713"/>
                  </a:lnTo>
                  <a:lnTo>
                    <a:pt x="411242" y="979713"/>
                  </a:lnTo>
                  <a:lnTo>
                    <a:pt x="431252" y="928417"/>
                  </a:lnTo>
                  <a:cubicBezTo>
                    <a:pt x="487067" y="824695"/>
                    <a:pt x="567005" y="735868"/>
                    <a:pt x="663494" y="669417"/>
                  </a:cubicBezTo>
                  <a:cubicBezTo>
                    <a:pt x="781929" y="588008"/>
                    <a:pt x="925376" y="540438"/>
                    <a:pt x="1079857" y="540438"/>
                  </a:cubicBezTo>
                  <a:cubicBezTo>
                    <a:pt x="1079938" y="360292"/>
                    <a:pt x="1080020" y="180146"/>
                    <a:pt x="1080102" y="0"/>
                  </a:cubicBezTo>
                  <a:close/>
                </a:path>
              </a:pathLst>
            </a:custGeom>
            <a:solidFill>
              <a:srgbClr val="FE4C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4" name="任意多边形: 形状 33"/>
            <p:cNvSpPr/>
            <p:nvPr/>
          </p:nvSpPr>
          <p:spPr>
            <a:xfrm flipH="1">
              <a:off x="929655" y="728461"/>
              <a:ext cx="728009" cy="337666"/>
            </a:xfrm>
            <a:custGeom>
              <a:avLst/>
              <a:gdLst>
                <a:gd name="connsiteX0" fmla="*/ 252393 w 669001"/>
                <a:gd name="connsiteY0" fmla="*/ 0 h 310297"/>
                <a:gd name="connsiteX1" fmla="*/ 20058 w 669001"/>
                <a:gd name="connsiteY1" fmla="*/ 258817 h 310297"/>
                <a:gd name="connsiteX2" fmla="*/ 0 w 669001"/>
                <a:gd name="connsiteY2" fmla="*/ 310297 h 310297"/>
                <a:gd name="connsiteX3" fmla="*/ 669001 w 669001"/>
                <a:gd name="connsiteY3" fmla="*/ 310297 h 310297"/>
                <a:gd name="connsiteX4" fmla="*/ 669001 w 669001"/>
                <a:gd name="connsiteY4" fmla="*/ 277575 h 310297"/>
                <a:gd name="connsiteX5" fmla="*/ 252393 w 669001"/>
                <a:gd name="connsiteY5" fmla="*/ 277575 h 310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001" h="310297">
                  <a:moveTo>
                    <a:pt x="252393" y="0"/>
                  </a:moveTo>
                  <a:cubicBezTo>
                    <a:pt x="155781" y="66329"/>
                    <a:pt x="75843" y="155094"/>
                    <a:pt x="20058" y="258817"/>
                  </a:cubicBezTo>
                  <a:lnTo>
                    <a:pt x="0" y="310297"/>
                  </a:lnTo>
                  <a:lnTo>
                    <a:pt x="669001" y="310297"/>
                  </a:lnTo>
                  <a:lnTo>
                    <a:pt x="669001" y="277575"/>
                  </a:lnTo>
                  <a:lnTo>
                    <a:pt x="252393" y="277575"/>
                  </a:lnTo>
                  <a:close/>
                </a:path>
              </a:pathLst>
            </a:custGeom>
            <a:solidFill>
              <a:srgbClr val="282E4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5" name="任意多边形: 形状 34"/>
            <p:cNvSpPr/>
            <p:nvPr/>
          </p:nvSpPr>
          <p:spPr>
            <a:xfrm flipH="1">
              <a:off x="929922" y="588106"/>
              <a:ext cx="453087" cy="442413"/>
            </a:xfrm>
            <a:custGeom>
              <a:avLst/>
              <a:gdLst>
                <a:gd name="connsiteX0" fmla="*/ 0 w 1617345"/>
                <a:gd name="connsiteY0" fmla="*/ 501015 h 1579245"/>
                <a:gd name="connsiteX1" fmla="*/ 0 w 1617345"/>
                <a:gd name="connsiteY1" fmla="*/ 1579245 h 1579245"/>
                <a:gd name="connsiteX2" fmla="*/ 1617345 w 1617345"/>
                <a:gd name="connsiteY2" fmla="*/ 1579245 h 1579245"/>
                <a:gd name="connsiteX3" fmla="*/ 1617345 w 1617345"/>
                <a:gd name="connsiteY3" fmla="*/ 0 h 1579245"/>
                <a:gd name="connsiteX4" fmla="*/ 0 w 1617345"/>
                <a:gd name="connsiteY4" fmla="*/ 501015 h 157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7345" h="1579245">
                  <a:moveTo>
                    <a:pt x="0" y="501015"/>
                  </a:moveTo>
                  <a:lnTo>
                    <a:pt x="0" y="1579245"/>
                  </a:lnTo>
                  <a:lnTo>
                    <a:pt x="1617345" y="1579245"/>
                  </a:lnTo>
                  <a:lnTo>
                    <a:pt x="1617345" y="0"/>
                  </a:lnTo>
                  <a:cubicBezTo>
                    <a:pt x="1017270" y="0"/>
                    <a:pt x="460058" y="185738"/>
                    <a:pt x="0" y="501015"/>
                  </a:cubicBezTo>
                  <a:close/>
                </a:path>
              </a:pathLst>
            </a:custGeom>
            <a:solidFill>
              <a:srgbClr val="4B3A7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36" name="矩形: 圆角 35"/>
          <p:cNvSpPr/>
          <p:nvPr/>
        </p:nvSpPr>
        <p:spPr>
          <a:xfrm>
            <a:off x="-113030" y="971549"/>
            <a:ext cx="12192000" cy="52863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0" y="5878286"/>
            <a:ext cx="12192000" cy="979714"/>
          </a:xfrm>
          <a:prstGeom prst="rect">
            <a:avLst/>
          </a:prstGeom>
          <a:solidFill>
            <a:srgbClr val="282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/>
          <p:cNvCxnSpPr/>
          <p:nvPr/>
        </p:nvCxnSpPr>
        <p:spPr>
          <a:xfrm>
            <a:off x="598448" y="6092283"/>
            <a:ext cx="1099510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Box 2"/>
          <p:cNvSpPr txBox="1"/>
          <p:nvPr/>
        </p:nvSpPr>
        <p:spPr>
          <a:xfrm>
            <a:off x="598170" y="1196975"/>
            <a:ext cx="9787890" cy="446468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0000"/>
                </a:solidFill>
                <a:effectLst/>
                <a:latin typeface="+mj-ea"/>
                <a:ea typeface="Gilroy" panose="00000400000000000000" charset="0"/>
                <a:cs typeface="+mj-ea"/>
                <a:sym typeface="+mn-ea"/>
              </a:rPr>
              <a:t>Track employee performance rating overtime</a:t>
            </a:r>
            <a:endParaRPr lang="en-US" altLang="zh-CN" sz="2400" dirty="0">
              <a:solidFill>
                <a:srgbClr val="000000"/>
              </a:solidFill>
              <a:effectLst/>
              <a:latin typeface="+mj-ea"/>
              <a:ea typeface="Gilroy" panose="00000400000000000000" charset="0"/>
              <a:cs typeface="+mj-ea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000000"/>
              </a:solidFill>
              <a:effectLst/>
              <a:latin typeface="+mj-ea"/>
              <a:ea typeface="Gilroy" panose="00000400000000000000" charset="0"/>
              <a:cs typeface="+mj-ea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0000"/>
                </a:solidFill>
                <a:effectLst/>
                <a:latin typeface="+mj-ea"/>
                <a:ea typeface="Gilroy" panose="00000400000000000000" charset="0"/>
                <a:cs typeface="+mj-ea"/>
                <a:sym typeface="+mn-ea"/>
              </a:rPr>
              <a:t>Identify top performers and underperformers</a:t>
            </a:r>
            <a:endParaRPr lang="en-US" altLang="zh-CN" sz="2400" dirty="0">
              <a:solidFill>
                <a:srgbClr val="000000"/>
              </a:solidFill>
              <a:effectLst/>
              <a:latin typeface="+mj-ea"/>
              <a:ea typeface="Gilroy" panose="00000400000000000000" charset="0"/>
              <a:cs typeface="+mj-ea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000000"/>
              </a:solidFill>
              <a:effectLst/>
              <a:latin typeface="+mj-ea"/>
              <a:ea typeface="Gilroy" panose="00000400000000000000" charset="0"/>
              <a:cs typeface="+mj-ea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0000"/>
                </a:solidFill>
                <a:effectLst/>
                <a:latin typeface="+mj-ea"/>
                <a:ea typeface="Gilroy" panose="00000400000000000000" charset="0"/>
                <a:cs typeface="+mj-ea"/>
                <a:sym typeface="+mn-ea"/>
              </a:rPr>
              <a:t>Analyze performance by department, job role, and other categories</a:t>
            </a:r>
            <a:endParaRPr lang="en-US" altLang="zh-CN" sz="2400" dirty="0">
              <a:solidFill>
                <a:srgbClr val="000000"/>
              </a:solidFill>
              <a:effectLst/>
              <a:latin typeface="+mj-ea"/>
              <a:ea typeface="Gilroy" panose="00000400000000000000" charset="0"/>
              <a:cs typeface="+mj-ea"/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zh-CN" sz="2400" dirty="0">
              <a:solidFill>
                <a:srgbClr val="000000"/>
              </a:solidFill>
              <a:effectLst/>
              <a:latin typeface="+mj-ea"/>
              <a:ea typeface="Gilroy" panose="00000400000000000000" charset="0"/>
              <a:cs typeface="+mj-ea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0000"/>
                </a:solidFill>
                <a:effectLst/>
                <a:latin typeface="+mj-ea"/>
                <a:ea typeface="Gilroy" panose="00000400000000000000" charset="0"/>
                <a:cs typeface="+mj-ea"/>
                <a:sym typeface="+mn-ea"/>
              </a:rPr>
              <a:t>Visualize trends and correlations in performance data </a:t>
            </a:r>
            <a:endParaRPr lang="en-US" altLang="zh-CN" sz="2400" dirty="0">
              <a:solidFill>
                <a:srgbClr val="000000"/>
              </a:solidFill>
              <a:effectLst/>
              <a:latin typeface="+mj-ea"/>
              <a:ea typeface="Gilroy" panose="00000400000000000000" charset="0"/>
              <a:cs typeface="+mj-ea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000000"/>
              </a:solidFill>
              <a:effectLst/>
              <a:latin typeface="+mj-ea"/>
              <a:ea typeface="Gilroy" panose="00000400000000000000" charset="0"/>
              <a:cs typeface="+mj-ea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0000"/>
                </a:solidFill>
                <a:effectLst/>
                <a:latin typeface="+mj-ea"/>
                <a:ea typeface="Gilroy" panose="00000400000000000000" charset="0"/>
                <a:cs typeface="+mj-ea"/>
                <a:sym typeface="+mn-ea"/>
              </a:rPr>
              <a:t>Enable filtering and drill-down capabilities for in-depth analysis</a:t>
            </a:r>
            <a:endParaRPr lang="en-US" altLang="zh-CN" sz="2400" dirty="0">
              <a:solidFill>
                <a:srgbClr val="000000"/>
              </a:solidFill>
              <a:effectLst/>
              <a:latin typeface="+mj-ea"/>
              <a:ea typeface="Gilroy" panose="00000400000000000000" charset="0"/>
              <a:cs typeface="+mj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979714"/>
          </a:xfrm>
          <a:prstGeom prst="rect">
            <a:avLst/>
          </a:prstGeom>
          <a:solidFill>
            <a:srgbClr val="4193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en-US" sz="4000">
                <a:solidFill>
                  <a:schemeClr val="bg1"/>
                </a:solidFill>
                <a:latin typeface="+mj-lt"/>
                <a:cs typeface="+mj-lt"/>
                <a:sym typeface="+mn-ea"/>
              </a:rPr>
              <a:t>PROJECT OVERVIEW</a:t>
            </a:r>
            <a:endParaRPr lang="en-IN" altLang="en-US" sz="4000">
              <a:solidFill>
                <a:schemeClr val="bg1"/>
              </a:solidFill>
              <a:latin typeface="+mj-lt"/>
              <a:cs typeface="+mj-lt"/>
              <a:sym typeface="+mn-ea"/>
            </a:endParaRPr>
          </a:p>
        </p:txBody>
      </p:sp>
      <p:grpSp>
        <p:nvGrpSpPr>
          <p:cNvPr id="5" name="VCG41N1213923889"/>
          <p:cNvGrpSpPr/>
          <p:nvPr/>
        </p:nvGrpSpPr>
        <p:grpSpPr>
          <a:xfrm>
            <a:off x="-1" y="0"/>
            <a:ext cx="2105025" cy="1066128"/>
            <a:chOff x="-1" y="0"/>
            <a:chExt cx="2105025" cy="1066128"/>
          </a:xfrm>
        </p:grpSpPr>
        <p:sp>
          <p:nvSpPr>
            <p:cNvPr id="6" name="任意多边形: 形状 5"/>
            <p:cNvSpPr/>
            <p:nvPr/>
          </p:nvSpPr>
          <p:spPr>
            <a:xfrm flipH="1">
              <a:off x="442680" y="0"/>
              <a:ext cx="486975" cy="588106"/>
            </a:xfrm>
            <a:custGeom>
              <a:avLst/>
              <a:gdLst>
                <a:gd name="connsiteX0" fmla="*/ 1738313 w 1738312"/>
                <a:gd name="connsiteY0" fmla="*/ 816293 h 2099309"/>
                <a:gd name="connsiteX1" fmla="*/ 1444943 w 1738312"/>
                <a:gd name="connsiteY1" fmla="*/ 0 h 2099309"/>
                <a:gd name="connsiteX2" fmla="*/ 0 w 1738312"/>
                <a:gd name="connsiteY2" fmla="*/ 0 h 2099309"/>
                <a:gd name="connsiteX3" fmla="*/ 0 w 1738312"/>
                <a:gd name="connsiteY3" fmla="*/ 2099310 h 2099309"/>
                <a:gd name="connsiteX4" fmla="*/ 455295 w 1738312"/>
                <a:gd name="connsiteY4" fmla="*/ 2099310 h 2099309"/>
                <a:gd name="connsiteX5" fmla="*/ 1738313 w 1738312"/>
                <a:gd name="connsiteY5" fmla="*/ 816293 h 2099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38312" h="2099309">
                  <a:moveTo>
                    <a:pt x="1738313" y="816293"/>
                  </a:moveTo>
                  <a:cubicBezTo>
                    <a:pt x="1738313" y="506730"/>
                    <a:pt x="1627823" y="221933"/>
                    <a:pt x="1444943" y="0"/>
                  </a:cubicBezTo>
                  <a:lnTo>
                    <a:pt x="0" y="0"/>
                  </a:lnTo>
                  <a:lnTo>
                    <a:pt x="0" y="2099310"/>
                  </a:lnTo>
                  <a:lnTo>
                    <a:pt x="455295" y="2099310"/>
                  </a:lnTo>
                  <a:cubicBezTo>
                    <a:pt x="1162050" y="2099310"/>
                    <a:pt x="1738313" y="1523048"/>
                    <a:pt x="1738313" y="816293"/>
                  </a:cubicBezTo>
                  <a:close/>
                </a:path>
              </a:pathLst>
            </a:custGeom>
            <a:solidFill>
              <a:srgbClr val="E7F7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" name="任意多边形: 形状 6"/>
            <p:cNvSpPr/>
            <p:nvPr/>
          </p:nvSpPr>
          <p:spPr>
            <a:xfrm flipH="1">
              <a:off x="266" y="637471"/>
              <a:ext cx="320203" cy="428657"/>
            </a:xfrm>
            <a:custGeom>
              <a:avLst/>
              <a:gdLst>
                <a:gd name="connsiteX0" fmla="*/ 191017 w 294249"/>
                <a:gd name="connsiteY0" fmla="*/ 0 h 393913"/>
                <a:gd name="connsiteX1" fmla="*/ 0 w 294249"/>
                <a:gd name="connsiteY1" fmla="*/ 213085 h 393913"/>
                <a:gd name="connsiteX2" fmla="*/ 73995 w 294249"/>
                <a:gd name="connsiteY2" fmla="*/ 316310 h 393913"/>
                <a:gd name="connsiteX3" fmla="*/ 111247 w 294249"/>
                <a:gd name="connsiteY3" fmla="*/ 393913 h 393913"/>
                <a:gd name="connsiteX4" fmla="*/ 294249 w 294249"/>
                <a:gd name="connsiteY4" fmla="*/ 393913 h 393913"/>
                <a:gd name="connsiteX5" fmla="*/ 294249 w 294249"/>
                <a:gd name="connsiteY5" fmla="*/ 69639 h 393913"/>
                <a:gd name="connsiteX6" fmla="*/ 191017 w 294249"/>
                <a:gd name="connsiteY6" fmla="*/ 0 h 393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4249" h="393913">
                  <a:moveTo>
                    <a:pt x="191017" y="0"/>
                  </a:moveTo>
                  <a:cubicBezTo>
                    <a:pt x="141730" y="82880"/>
                    <a:pt x="76750" y="155217"/>
                    <a:pt x="0" y="213085"/>
                  </a:cubicBezTo>
                  <a:cubicBezTo>
                    <a:pt x="27524" y="245208"/>
                    <a:pt x="52306" y="279736"/>
                    <a:pt x="73995" y="316310"/>
                  </a:cubicBezTo>
                  <a:lnTo>
                    <a:pt x="111247" y="393913"/>
                  </a:lnTo>
                  <a:lnTo>
                    <a:pt x="294249" y="393913"/>
                  </a:lnTo>
                  <a:lnTo>
                    <a:pt x="294249" y="69639"/>
                  </a:lnTo>
                  <a:cubicBezTo>
                    <a:pt x="257223" y="50268"/>
                    <a:pt x="222648" y="26728"/>
                    <a:pt x="191017" y="0"/>
                  </a:cubicBezTo>
                  <a:close/>
                </a:path>
              </a:pathLst>
            </a:custGeom>
            <a:solidFill>
              <a:srgbClr val="FCDEE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" name="任意多边形: 形状 7"/>
            <p:cNvSpPr/>
            <p:nvPr/>
          </p:nvSpPr>
          <p:spPr>
            <a:xfrm flipH="1">
              <a:off x="112871" y="0"/>
              <a:ext cx="817051" cy="869083"/>
            </a:xfrm>
            <a:custGeom>
              <a:avLst/>
              <a:gdLst>
                <a:gd name="connsiteX0" fmla="*/ 2118360 w 2916555"/>
                <a:gd name="connsiteY0" fmla="*/ 561023 h 3102292"/>
                <a:gd name="connsiteX1" fmla="*/ 2188845 w 2916555"/>
                <a:gd name="connsiteY1" fmla="*/ 0 h 3102292"/>
                <a:gd name="connsiteX2" fmla="*/ 1444943 w 2916555"/>
                <a:gd name="connsiteY2" fmla="*/ 0 h 3102292"/>
                <a:gd name="connsiteX3" fmla="*/ 1738313 w 2916555"/>
                <a:gd name="connsiteY3" fmla="*/ 816293 h 3102292"/>
                <a:gd name="connsiteX4" fmla="*/ 455295 w 2916555"/>
                <a:gd name="connsiteY4" fmla="*/ 2099310 h 3102292"/>
                <a:gd name="connsiteX5" fmla="*/ 0 w 2916555"/>
                <a:gd name="connsiteY5" fmla="*/ 2099310 h 3102292"/>
                <a:gd name="connsiteX6" fmla="*/ 0 w 2916555"/>
                <a:gd name="connsiteY6" fmla="*/ 2099310 h 3102292"/>
                <a:gd name="connsiteX7" fmla="*/ 0 w 2916555"/>
                <a:gd name="connsiteY7" fmla="*/ 2099310 h 3102292"/>
                <a:gd name="connsiteX8" fmla="*/ 2175510 w 2916555"/>
                <a:gd name="connsiteY8" fmla="*/ 3102293 h 3102292"/>
                <a:gd name="connsiteX9" fmla="*/ 2916555 w 2916555"/>
                <a:gd name="connsiteY9" fmla="*/ 2275523 h 3102292"/>
                <a:gd name="connsiteX10" fmla="*/ 2118360 w 2916555"/>
                <a:gd name="connsiteY10" fmla="*/ 561023 h 3102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16555" h="3102292">
                  <a:moveTo>
                    <a:pt x="2118360" y="561023"/>
                  </a:moveTo>
                  <a:cubicBezTo>
                    <a:pt x="2118360" y="367665"/>
                    <a:pt x="2143125" y="179070"/>
                    <a:pt x="2188845" y="0"/>
                  </a:cubicBezTo>
                  <a:lnTo>
                    <a:pt x="1444943" y="0"/>
                  </a:lnTo>
                  <a:cubicBezTo>
                    <a:pt x="1627822" y="221933"/>
                    <a:pt x="1738313" y="506730"/>
                    <a:pt x="1738313" y="816293"/>
                  </a:cubicBezTo>
                  <a:cubicBezTo>
                    <a:pt x="1738313" y="1524000"/>
                    <a:pt x="1163002" y="2099310"/>
                    <a:pt x="455295" y="2099310"/>
                  </a:cubicBezTo>
                  <a:lnTo>
                    <a:pt x="0" y="2099310"/>
                  </a:lnTo>
                  <a:lnTo>
                    <a:pt x="0" y="2099310"/>
                  </a:lnTo>
                  <a:cubicBezTo>
                    <a:pt x="0" y="2099310"/>
                    <a:pt x="0" y="2099310"/>
                    <a:pt x="0" y="2099310"/>
                  </a:cubicBezTo>
                  <a:cubicBezTo>
                    <a:pt x="870585" y="2099310"/>
                    <a:pt x="1650682" y="2488883"/>
                    <a:pt x="2175510" y="3102293"/>
                  </a:cubicBezTo>
                  <a:cubicBezTo>
                    <a:pt x="2472690" y="2878455"/>
                    <a:pt x="2725102" y="2597468"/>
                    <a:pt x="2916555" y="2275523"/>
                  </a:cubicBezTo>
                  <a:cubicBezTo>
                    <a:pt x="2428875" y="1864995"/>
                    <a:pt x="2118360" y="1249680"/>
                    <a:pt x="2118360" y="561023"/>
                  </a:cubicBezTo>
                  <a:close/>
                </a:path>
              </a:pathLst>
            </a:custGeom>
            <a:solidFill>
              <a:srgbClr val="FE4C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" name="任意多边形: 形状 8"/>
            <p:cNvSpPr/>
            <p:nvPr/>
          </p:nvSpPr>
          <p:spPr>
            <a:xfrm flipH="1">
              <a:off x="-1" y="0"/>
              <a:ext cx="112337" cy="713518"/>
            </a:xfrm>
            <a:custGeom>
              <a:avLst/>
              <a:gdLst>
                <a:gd name="connsiteX0" fmla="*/ 281940 w 401002"/>
                <a:gd name="connsiteY0" fmla="*/ 0 h 2546984"/>
                <a:gd name="connsiteX1" fmla="*/ 401003 w 401002"/>
                <a:gd name="connsiteY1" fmla="*/ 816293 h 2546984"/>
                <a:gd name="connsiteX2" fmla="*/ 0 w 401002"/>
                <a:gd name="connsiteY2" fmla="*/ 2276475 h 2546984"/>
                <a:gd name="connsiteX3" fmla="*/ 401003 w 401002"/>
                <a:gd name="connsiteY3" fmla="*/ 2546985 h 2546984"/>
                <a:gd name="connsiteX4" fmla="*/ 401003 w 401002"/>
                <a:gd name="connsiteY4" fmla="*/ 0 h 2546984"/>
                <a:gd name="connsiteX5" fmla="*/ 281940 w 401002"/>
                <a:gd name="connsiteY5" fmla="*/ 0 h 2546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1002" h="2546984">
                  <a:moveTo>
                    <a:pt x="281940" y="0"/>
                  </a:moveTo>
                  <a:cubicBezTo>
                    <a:pt x="359093" y="259080"/>
                    <a:pt x="401003" y="532448"/>
                    <a:pt x="401003" y="816293"/>
                  </a:cubicBezTo>
                  <a:cubicBezTo>
                    <a:pt x="401003" y="1349693"/>
                    <a:pt x="254318" y="1848803"/>
                    <a:pt x="0" y="2276475"/>
                  </a:cubicBezTo>
                  <a:cubicBezTo>
                    <a:pt x="122873" y="2380298"/>
                    <a:pt x="258128" y="2470785"/>
                    <a:pt x="401003" y="2546985"/>
                  </a:cubicBezTo>
                  <a:lnTo>
                    <a:pt x="401003" y="0"/>
                  </a:lnTo>
                  <a:lnTo>
                    <a:pt x="281940" y="0"/>
                  </a:lnTo>
                  <a:close/>
                </a:path>
              </a:pathLst>
            </a:custGeom>
            <a:solidFill>
              <a:srgbClr val="E7F7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" name="任意多边形: 形状 9"/>
            <p:cNvSpPr/>
            <p:nvPr/>
          </p:nvSpPr>
          <p:spPr>
            <a:xfrm flipH="1">
              <a:off x="266" y="0"/>
              <a:ext cx="336213" cy="637737"/>
            </a:xfrm>
            <a:custGeom>
              <a:avLst/>
              <a:gdLst>
                <a:gd name="connsiteX0" fmla="*/ 0 w 1200150"/>
                <a:gd name="connsiteY0" fmla="*/ 561023 h 2276475"/>
                <a:gd name="connsiteX1" fmla="*/ 799148 w 1200150"/>
                <a:gd name="connsiteY1" fmla="*/ 2276475 h 2276475"/>
                <a:gd name="connsiteX2" fmla="*/ 1200150 w 1200150"/>
                <a:gd name="connsiteY2" fmla="*/ 816293 h 2276475"/>
                <a:gd name="connsiteX3" fmla="*/ 1081088 w 1200150"/>
                <a:gd name="connsiteY3" fmla="*/ 0 h 2276475"/>
                <a:gd name="connsiteX4" fmla="*/ 70485 w 1200150"/>
                <a:gd name="connsiteY4" fmla="*/ 0 h 2276475"/>
                <a:gd name="connsiteX5" fmla="*/ 0 w 1200150"/>
                <a:gd name="connsiteY5" fmla="*/ 561023 h 2276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0150" h="2276475">
                  <a:moveTo>
                    <a:pt x="0" y="561023"/>
                  </a:moveTo>
                  <a:cubicBezTo>
                    <a:pt x="0" y="1249680"/>
                    <a:pt x="310515" y="1864995"/>
                    <a:pt x="799148" y="2276475"/>
                  </a:cubicBezTo>
                  <a:cubicBezTo>
                    <a:pt x="1054418" y="1848803"/>
                    <a:pt x="1200150" y="1348740"/>
                    <a:pt x="1200150" y="816293"/>
                  </a:cubicBezTo>
                  <a:cubicBezTo>
                    <a:pt x="1200150" y="532448"/>
                    <a:pt x="1158240" y="259080"/>
                    <a:pt x="1081088" y="0"/>
                  </a:cubicBezTo>
                  <a:lnTo>
                    <a:pt x="70485" y="0"/>
                  </a:lnTo>
                  <a:cubicBezTo>
                    <a:pt x="24765" y="179070"/>
                    <a:pt x="0" y="366713"/>
                    <a:pt x="0" y="561023"/>
                  </a:cubicBezTo>
                  <a:close/>
                </a:path>
              </a:pathLst>
            </a:custGeom>
            <a:solidFill>
              <a:srgbClr val="99DF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" name="任意多边形: 形状 10"/>
            <p:cNvSpPr/>
            <p:nvPr/>
          </p:nvSpPr>
          <p:spPr>
            <a:xfrm flipH="1">
              <a:off x="199422" y="869351"/>
              <a:ext cx="730501" cy="196776"/>
            </a:xfrm>
            <a:custGeom>
              <a:avLst/>
              <a:gdLst>
                <a:gd name="connsiteX0" fmla="*/ 560055 w 671291"/>
                <a:gd name="connsiteY0" fmla="*/ 0 h 180827"/>
                <a:gd name="connsiteX1" fmla="*/ 117209 w 671291"/>
                <a:gd name="connsiteY1" fmla="*/ 148351 h 180827"/>
                <a:gd name="connsiteX2" fmla="*/ 0 w 671291"/>
                <a:gd name="connsiteY2" fmla="*/ 148351 h 180827"/>
                <a:gd name="connsiteX3" fmla="*/ 0 w 671291"/>
                <a:gd name="connsiteY3" fmla="*/ 180827 h 180827"/>
                <a:gd name="connsiteX4" fmla="*/ 671291 w 671291"/>
                <a:gd name="connsiteY4" fmla="*/ 180827 h 180827"/>
                <a:gd name="connsiteX5" fmla="*/ 634050 w 671291"/>
                <a:gd name="connsiteY5" fmla="*/ 103229 h 180827"/>
                <a:gd name="connsiteX6" fmla="*/ 560055 w 671291"/>
                <a:gd name="connsiteY6" fmla="*/ 0 h 180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1291" h="180827">
                  <a:moveTo>
                    <a:pt x="560055" y="0"/>
                  </a:moveTo>
                  <a:cubicBezTo>
                    <a:pt x="436715" y="92934"/>
                    <a:pt x="283215" y="148351"/>
                    <a:pt x="117209" y="148351"/>
                  </a:cubicBezTo>
                  <a:lnTo>
                    <a:pt x="0" y="148351"/>
                  </a:lnTo>
                  <a:lnTo>
                    <a:pt x="0" y="180827"/>
                  </a:lnTo>
                  <a:lnTo>
                    <a:pt x="671291" y="180827"/>
                  </a:lnTo>
                  <a:lnTo>
                    <a:pt x="634050" y="103229"/>
                  </a:lnTo>
                  <a:cubicBezTo>
                    <a:pt x="612360" y="66651"/>
                    <a:pt x="587579" y="32122"/>
                    <a:pt x="560055" y="0"/>
                  </a:cubicBezTo>
                  <a:close/>
                </a:path>
              </a:pathLst>
            </a:custGeom>
            <a:solidFill>
              <a:srgbClr val="4193A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" name="任意多边形: 形状 11"/>
            <p:cNvSpPr/>
            <p:nvPr/>
          </p:nvSpPr>
          <p:spPr>
            <a:xfrm flipH="1">
              <a:off x="320202" y="588106"/>
              <a:ext cx="609452" cy="442413"/>
            </a:xfrm>
            <a:custGeom>
              <a:avLst/>
              <a:gdLst>
                <a:gd name="connsiteX0" fmla="*/ 0 w 2175510"/>
                <a:gd name="connsiteY0" fmla="*/ 0 h 1579245"/>
                <a:gd name="connsiteX1" fmla="*/ 0 w 2175510"/>
                <a:gd name="connsiteY1" fmla="*/ 0 h 1579245"/>
                <a:gd name="connsiteX2" fmla="*/ 0 w 2175510"/>
                <a:gd name="connsiteY2" fmla="*/ 1579245 h 1579245"/>
                <a:gd name="connsiteX3" fmla="*/ 455295 w 2175510"/>
                <a:gd name="connsiteY3" fmla="*/ 1579245 h 1579245"/>
                <a:gd name="connsiteX4" fmla="*/ 2175510 w 2175510"/>
                <a:gd name="connsiteY4" fmla="*/ 1002983 h 1579245"/>
                <a:gd name="connsiteX5" fmla="*/ 0 w 2175510"/>
                <a:gd name="connsiteY5" fmla="*/ 0 h 157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75510" h="157924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1579245"/>
                  </a:lnTo>
                  <a:lnTo>
                    <a:pt x="455295" y="1579245"/>
                  </a:lnTo>
                  <a:cubicBezTo>
                    <a:pt x="1100138" y="1579245"/>
                    <a:pt x="1696403" y="1364933"/>
                    <a:pt x="2175510" y="1002983"/>
                  </a:cubicBezTo>
                  <a:cubicBezTo>
                    <a:pt x="1650682" y="389572"/>
                    <a:pt x="870585" y="0"/>
                    <a:pt x="0" y="0"/>
                  </a:cubicBezTo>
                  <a:close/>
                </a:path>
              </a:pathLst>
            </a:custGeom>
            <a:solidFill>
              <a:srgbClr val="FCDEE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" name="任意多边形: 形状 12"/>
            <p:cNvSpPr/>
            <p:nvPr/>
          </p:nvSpPr>
          <p:spPr>
            <a:xfrm flipH="1">
              <a:off x="929654" y="1"/>
              <a:ext cx="1175370" cy="1066126"/>
            </a:xfrm>
            <a:custGeom>
              <a:avLst/>
              <a:gdLst>
                <a:gd name="connsiteX0" fmla="*/ 1080102 w 1080102"/>
                <a:gd name="connsiteY0" fmla="*/ 0 h 979713"/>
                <a:gd name="connsiteX1" fmla="*/ 869048 w 1080102"/>
                <a:gd name="connsiteY1" fmla="*/ 0 h 979713"/>
                <a:gd name="connsiteX2" fmla="*/ 0 w 1080102"/>
                <a:gd name="connsiteY2" fmla="*/ 979713 h 979713"/>
                <a:gd name="connsiteX3" fmla="*/ 411242 w 1080102"/>
                <a:gd name="connsiteY3" fmla="*/ 979713 h 979713"/>
                <a:gd name="connsiteX4" fmla="*/ 431252 w 1080102"/>
                <a:gd name="connsiteY4" fmla="*/ 928417 h 979713"/>
                <a:gd name="connsiteX5" fmla="*/ 663494 w 1080102"/>
                <a:gd name="connsiteY5" fmla="*/ 669417 h 979713"/>
                <a:gd name="connsiteX6" fmla="*/ 1079857 w 1080102"/>
                <a:gd name="connsiteY6" fmla="*/ 540438 h 979713"/>
                <a:gd name="connsiteX7" fmla="*/ 1080102 w 1080102"/>
                <a:gd name="connsiteY7" fmla="*/ 0 h 979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80102" h="979713">
                  <a:moveTo>
                    <a:pt x="1080102" y="0"/>
                  </a:moveTo>
                  <a:lnTo>
                    <a:pt x="869048" y="0"/>
                  </a:lnTo>
                  <a:lnTo>
                    <a:pt x="0" y="979713"/>
                  </a:lnTo>
                  <a:lnTo>
                    <a:pt x="411242" y="979713"/>
                  </a:lnTo>
                  <a:lnTo>
                    <a:pt x="431252" y="928417"/>
                  </a:lnTo>
                  <a:cubicBezTo>
                    <a:pt x="487067" y="824695"/>
                    <a:pt x="567005" y="735868"/>
                    <a:pt x="663494" y="669417"/>
                  </a:cubicBezTo>
                  <a:cubicBezTo>
                    <a:pt x="781929" y="588008"/>
                    <a:pt x="925376" y="540438"/>
                    <a:pt x="1079857" y="540438"/>
                  </a:cubicBezTo>
                  <a:cubicBezTo>
                    <a:pt x="1079938" y="360292"/>
                    <a:pt x="1080020" y="180146"/>
                    <a:pt x="1080102" y="0"/>
                  </a:cubicBezTo>
                  <a:close/>
                </a:path>
              </a:pathLst>
            </a:custGeom>
            <a:solidFill>
              <a:srgbClr val="FE4C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" name="任意多边形: 形状 13"/>
            <p:cNvSpPr/>
            <p:nvPr/>
          </p:nvSpPr>
          <p:spPr>
            <a:xfrm flipH="1">
              <a:off x="929655" y="728461"/>
              <a:ext cx="728009" cy="337666"/>
            </a:xfrm>
            <a:custGeom>
              <a:avLst/>
              <a:gdLst>
                <a:gd name="connsiteX0" fmla="*/ 252393 w 669001"/>
                <a:gd name="connsiteY0" fmla="*/ 0 h 310297"/>
                <a:gd name="connsiteX1" fmla="*/ 20058 w 669001"/>
                <a:gd name="connsiteY1" fmla="*/ 258817 h 310297"/>
                <a:gd name="connsiteX2" fmla="*/ 0 w 669001"/>
                <a:gd name="connsiteY2" fmla="*/ 310297 h 310297"/>
                <a:gd name="connsiteX3" fmla="*/ 669001 w 669001"/>
                <a:gd name="connsiteY3" fmla="*/ 310297 h 310297"/>
                <a:gd name="connsiteX4" fmla="*/ 669001 w 669001"/>
                <a:gd name="connsiteY4" fmla="*/ 277575 h 310297"/>
                <a:gd name="connsiteX5" fmla="*/ 252393 w 669001"/>
                <a:gd name="connsiteY5" fmla="*/ 277575 h 310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001" h="310297">
                  <a:moveTo>
                    <a:pt x="252393" y="0"/>
                  </a:moveTo>
                  <a:cubicBezTo>
                    <a:pt x="155781" y="66329"/>
                    <a:pt x="75843" y="155094"/>
                    <a:pt x="20058" y="258817"/>
                  </a:cubicBezTo>
                  <a:lnTo>
                    <a:pt x="0" y="310297"/>
                  </a:lnTo>
                  <a:lnTo>
                    <a:pt x="669001" y="310297"/>
                  </a:lnTo>
                  <a:lnTo>
                    <a:pt x="669001" y="277575"/>
                  </a:lnTo>
                  <a:lnTo>
                    <a:pt x="252393" y="277575"/>
                  </a:lnTo>
                  <a:close/>
                </a:path>
              </a:pathLst>
            </a:custGeom>
            <a:solidFill>
              <a:srgbClr val="282E4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" name="任意多边形: 形状 14"/>
            <p:cNvSpPr/>
            <p:nvPr/>
          </p:nvSpPr>
          <p:spPr>
            <a:xfrm flipH="1">
              <a:off x="929922" y="588106"/>
              <a:ext cx="453087" cy="442413"/>
            </a:xfrm>
            <a:custGeom>
              <a:avLst/>
              <a:gdLst>
                <a:gd name="connsiteX0" fmla="*/ 0 w 1617345"/>
                <a:gd name="connsiteY0" fmla="*/ 501015 h 1579245"/>
                <a:gd name="connsiteX1" fmla="*/ 0 w 1617345"/>
                <a:gd name="connsiteY1" fmla="*/ 1579245 h 1579245"/>
                <a:gd name="connsiteX2" fmla="*/ 1617345 w 1617345"/>
                <a:gd name="connsiteY2" fmla="*/ 1579245 h 1579245"/>
                <a:gd name="connsiteX3" fmla="*/ 1617345 w 1617345"/>
                <a:gd name="connsiteY3" fmla="*/ 0 h 1579245"/>
                <a:gd name="connsiteX4" fmla="*/ 0 w 1617345"/>
                <a:gd name="connsiteY4" fmla="*/ 501015 h 157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7345" h="1579245">
                  <a:moveTo>
                    <a:pt x="0" y="501015"/>
                  </a:moveTo>
                  <a:lnTo>
                    <a:pt x="0" y="1579245"/>
                  </a:lnTo>
                  <a:lnTo>
                    <a:pt x="1617345" y="1579245"/>
                  </a:lnTo>
                  <a:lnTo>
                    <a:pt x="1617345" y="0"/>
                  </a:lnTo>
                  <a:cubicBezTo>
                    <a:pt x="1017270" y="0"/>
                    <a:pt x="460058" y="185738"/>
                    <a:pt x="0" y="501015"/>
                  </a:cubicBezTo>
                  <a:close/>
                </a:path>
              </a:pathLst>
            </a:custGeom>
            <a:solidFill>
              <a:srgbClr val="4B3A7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16" name="矩形: 圆角 15"/>
          <p:cNvSpPr/>
          <p:nvPr/>
        </p:nvSpPr>
        <p:spPr>
          <a:xfrm>
            <a:off x="0" y="971549"/>
            <a:ext cx="12192000" cy="52863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0" y="5878286"/>
            <a:ext cx="12192000" cy="979714"/>
          </a:xfrm>
          <a:prstGeom prst="rect">
            <a:avLst/>
          </a:prstGeom>
          <a:solidFill>
            <a:srgbClr val="282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/>
          <p:cNvCxnSpPr/>
          <p:nvPr/>
        </p:nvCxnSpPr>
        <p:spPr>
          <a:xfrm>
            <a:off x="598448" y="6092283"/>
            <a:ext cx="1099510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Box 2"/>
          <p:cNvSpPr txBox="1"/>
          <p:nvPr/>
        </p:nvSpPr>
        <p:spPr>
          <a:xfrm>
            <a:off x="569595" y="1900555"/>
            <a:ext cx="11022965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567055" indent="-457200">
              <a:buFont typeface="Wingdings" panose="05000000000000000000" charset="0"/>
              <a:buChar char="§"/>
            </a:pPr>
            <a:r>
              <a:rPr lang="en-US" sz="2800" dirty="0" smtClean="0">
                <a:latin typeface="+mj-ea"/>
                <a:cs typeface="+mj-ea"/>
                <a:sym typeface="+mn-ea"/>
              </a:rPr>
              <a:t>Effective employee performance management is crucial for organizations to achieve their goals and objectives.</a:t>
            </a:r>
            <a:endParaRPr lang="en-US" sz="2800" dirty="0" smtClean="0">
              <a:latin typeface="+mj-ea"/>
              <a:cs typeface="+mj-ea"/>
              <a:sym typeface="+mn-ea"/>
            </a:endParaRPr>
          </a:p>
          <a:p>
            <a:pPr marL="567055" indent="-457200">
              <a:buFont typeface="Wingdings" panose="05000000000000000000" charset="0"/>
              <a:buChar char="§"/>
            </a:pPr>
            <a:endParaRPr lang="en-US" sz="2800" dirty="0" smtClean="0">
              <a:latin typeface="+mj-ea"/>
              <a:cs typeface="+mj-ea"/>
              <a:sym typeface="+mn-ea"/>
            </a:endParaRPr>
          </a:p>
          <a:p>
            <a:pPr marL="567055" indent="-457200">
              <a:buFont typeface="Wingdings" panose="05000000000000000000" charset="0"/>
              <a:buChar char="§"/>
            </a:pPr>
            <a:r>
              <a:rPr lang="en-US" sz="2800" dirty="0" smtClean="0">
                <a:latin typeface="+mj-ea"/>
                <a:cs typeface="+mj-ea"/>
                <a:sym typeface="+mn-ea"/>
              </a:rPr>
              <a:t>This project will involve collecting and cleaning employee performance data, designing and developing an interactive Excel dashboard, and creating a user guide and data dictionary for easy adoption.</a:t>
            </a:r>
            <a:endParaRPr lang="en-US" sz="2800">
              <a:latin typeface="+mj-ea"/>
              <a:cs typeface="+mj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979714"/>
          </a:xfrm>
          <a:prstGeom prst="rect">
            <a:avLst/>
          </a:prstGeom>
          <a:solidFill>
            <a:srgbClr val="4193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+mj-lt"/>
                <a:cs typeface="+mj-lt"/>
                <a:sym typeface="+mn-ea"/>
              </a:rPr>
              <a:t>WHO ARE THE END USERS ?</a:t>
            </a:r>
            <a:endParaRPr lang="en-US" altLang="en-US" sz="4000" dirty="0" smtClean="0">
              <a:solidFill>
                <a:schemeClr val="bg1"/>
              </a:solidFill>
              <a:latin typeface="+mj-lt"/>
              <a:cs typeface="+mj-lt"/>
              <a:sym typeface="+mn-ea"/>
            </a:endParaRPr>
          </a:p>
        </p:txBody>
      </p:sp>
      <p:grpSp>
        <p:nvGrpSpPr>
          <p:cNvPr id="5" name="VCG41N1213923889"/>
          <p:cNvGrpSpPr/>
          <p:nvPr/>
        </p:nvGrpSpPr>
        <p:grpSpPr>
          <a:xfrm>
            <a:off x="-1" y="0"/>
            <a:ext cx="2105025" cy="1066128"/>
            <a:chOff x="-1" y="0"/>
            <a:chExt cx="2105025" cy="1066128"/>
          </a:xfrm>
        </p:grpSpPr>
        <p:sp>
          <p:nvSpPr>
            <p:cNvPr id="6" name="任意多边形: 形状 5"/>
            <p:cNvSpPr/>
            <p:nvPr/>
          </p:nvSpPr>
          <p:spPr>
            <a:xfrm flipH="1">
              <a:off x="442680" y="0"/>
              <a:ext cx="486975" cy="588106"/>
            </a:xfrm>
            <a:custGeom>
              <a:avLst/>
              <a:gdLst>
                <a:gd name="connsiteX0" fmla="*/ 1738313 w 1738312"/>
                <a:gd name="connsiteY0" fmla="*/ 816293 h 2099309"/>
                <a:gd name="connsiteX1" fmla="*/ 1444943 w 1738312"/>
                <a:gd name="connsiteY1" fmla="*/ 0 h 2099309"/>
                <a:gd name="connsiteX2" fmla="*/ 0 w 1738312"/>
                <a:gd name="connsiteY2" fmla="*/ 0 h 2099309"/>
                <a:gd name="connsiteX3" fmla="*/ 0 w 1738312"/>
                <a:gd name="connsiteY3" fmla="*/ 2099310 h 2099309"/>
                <a:gd name="connsiteX4" fmla="*/ 455295 w 1738312"/>
                <a:gd name="connsiteY4" fmla="*/ 2099310 h 2099309"/>
                <a:gd name="connsiteX5" fmla="*/ 1738313 w 1738312"/>
                <a:gd name="connsiteY5" fmla="*/ 816293 h 2099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38312" h="2099309">
                  <a:moveTo>
                    <a:pt x="1738313" y="816293"/>
                  </a:moveTo>
                  <a:cubicBezTo>
                    <a:pt x="1738313" y="506730"/>
                    <a:pt x="1627823" y="221933"/>
                    <a:pt x="1444943" y="0"/>
                  </a:cubicBezTo>
                  <a:lnTo>
                    <a:pt x="0" y="0"/>
                  </a:lnTo>
                  <a:lnTo>
                    <a:pt x="0" y="2099310"/>
                  </a:lnTo>
                  <a:lnTo>
                    <a:pt x="455295" y="2099310"/>
                  </a:lnTo>
                  <a:cubicBezTo>
                    <a:pt x="1162050" y="2099310"/>
                    <a:pt x="1738313" y="1523048"/>
                    <a:pt x="1738313" y="816293"/>
                  </a:cubicBezTo>
                  <a:close/>
                </a:path>
              </a:pathLst>
            </a:custGeom>
            <a:solidFill>
              <a:srgbClr val="E7F7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" name="任意多边形: 形状 6"/>
            <p:cNvSpPr/>
            <p:nvPr/>
          </p:nvSpPr>
          <p:spPr>
            <a:xfrm flipH="1">
              <a:off x="266" y="637471"/>
              <a:ext cx="320203" cy="428657"/>
            </a:xfrm>
            <a:custGeom>
              <a:avLst/>
              <a:gdLst>
                <a:gd name="connsiteX0" fmla="*/ 191017 w 294249"/>
                <a:gd name="connsiteY0" fmla="*/ 0 h 393913"/>
                <a:gd name="connsiteX1" fmla="*/ 0 w 294249"/>
                <a:gd name="connsiteY1" fmla="*/ 213085 h 393913"/>
                <a:gd name="connsiteX2" fmla="*/ 73995 w 294249"/>
                <a:gd name="connsiteY2" fmla="*/ 316310 h 393913"/>
                <a:gd name="connsiteX3" fmla="*/ 111247 w 294249"/>
                <a:gd name="connsiteY3" fmla="*/ 393913 h 393913"/>
                <a:gd name="connsiteX4" fmla="*/ 294249 w 294249"/>
                <a:gd name="connsiteY4" fmla="*/ 393913 h 393913"/>
                <a:gd name="connsiteX5" fmla="*/ 294249 w 294249"/>
                <a:gd name="connsiteY5" fmla="*/ 69639 h 393913"/>
                <a:gd name="connsiteX6" fmla="*/ 191017 w 294249"/>
                <a:gd name="connsiteY6" fmla="*/ 0 h 393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4249" h="393913">
                  <a:moveTo>
                    <a:pt x="191017" y="0"/>
                  </a:moveTo>
                  <a:cubicBezTo>
                    <a:pt x="141730" y="82880"/>
                    <a:pt x="76750" y="155217"/>
                    <a:pt x="0" y="213085"/>
                  </a:cubicBezTo>
                  <a:cubicBezTo>
                    <a:pt x="27524" y="245208"/>
                    <a:pt x="52306" y="279736"/>
                    <a:pt x="73995" y="316310"/>
                  </a:cubicBezTo>
                  <a:lnTo>
                    <a:pt x="111247" y="393913"/>
                  </a:lnTo>
                  <a:lnTo>
                    <a:pt x="294249" y="393913"/>
                  </a:lnTo>
                  <a:lnTo>
                    <a:pt x="294249" y="69639"/>
                  </a:lnTo>
                  <a:cubicBezTo>
                    <a:pt x="257223" y="50268"/>
                    <a:pt x="222648" y="26728"/>
                    <a:pt x="191017" y="0"/>
                  </a:cubicBezTo>
                  <a:close/>
                </a:path>
              </a:pathLst>
            </a:custGeom>
            <a:solidFill>
              <a:srgbClr val="FCDEE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" name="任意多边形: 形状 7"/>
            <p:cNvSpPr/>
            <p:nvPr/>
          </p:nvSpPr>
          <p:spPr>
            <a:xfrm flipH="1">
              <a:off x="112871" y="0"/>
              <a:ext cx="817051" cy="869083"/>
            </a:xfrm>
            <a:custGeom>
              <a:avLst/>
              <a:gdLst>
                <a:gd name="connsiteX0" fmla="*/ 2118360 w 2916555"/>
                <a:gd name="connsiteY0" fmla="*/ 561023 h 3102292"/>
                <a:gd name="connsiteX1" fmla="*/ 2188845 w 2916555"/>
                <a:gd name="connsiteY1" fmla="*/ 0 h 3102292"/>
                <a:gd name="connsiteX2" fmla="*/ 1444943 w 2916555"/>
                <a:gd name="connsiteY2" fmla="*/ 0 h 3102292"/>
                <a:gd name="connsiteX3" fmla="*/ 1738313 w 2916555"/>
                <a:gd name="connsiteY3" fmla="*/ 816293 h 3102292"/>
                <a:gd name="connsiteX4" fmla="*/ 455295 w 2916555"/>
                <a:gd name="connsiteY4" fmla="*/ 2099310 h 3102292"/>
                <a:gd name="connsiteX5" fmla="*/ 0 w 2916555"/>
                <a:gd name="connsiteY5" fmla="*/ 2099310 h 3102292"/>
                <a:gd name="connsiteX6" fmla="*/ 0 w 2916555"/>
                <a:gd name="connsiteY6" fmla="*/ 2099310 h 3102292"/>
                <a:gd name="connsiteX7" fmla="*/ 0 w 2916555"/>
                <a:gd name="connsiteY7" fmla="*/ 2099310 h 3102292"/>
                <a:gd name="connsiteX8" fmla="*/ 2175510 w 2916555"/>
                <a:gd name="connsiteY8" fmla="*/ 3102293 h 3102292"/>
                <a:gd name="connsiteX9" fmla="*/ 2916555 w 2916555"/>
                <a:gd name="connsiteY9" fmla="*/ 2275523 h 3102292"/>
                <a:gd name="connsiteX10" fmla="*/ 2118360 w 2916555"/>
                <a:gd name="connsiteY10" fmla="*/ 561023 h 3102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16555" h="3102292">
                  <a:moveTo>
                    <a:pt x="2118360" y="561023"/>
                  </a:moveTo>
                  <a:cubicBezTo>
                    <a:pt x="2118360" y="367665"/>
                    <a:pt x="2143125" y="179070"/>
                    <a:pt x="2188845" y="0"/>
                  </a:cubicBezTo>
                  <a:lnTo>
                    <a:pt x="1444943" y="0"/>
                  </a:lnTo>
                  <a:cubicBezTo>
                    <a:pt x="1627822" y="221933"/>
                    <a:pt x="1738313" y="506730"/>
                    <a:pt x="1738313" y="816293"/>
                  </a:cubicBezTo>
                  <a:cubicBezTo>
                    <a:pt x="1738313" y="1524000"/>
                    <a:pt x="1163002" y="2099310"/>
                    <a:pt x="455295" y="2099310"/>
                  </a:cubicBezTo>
                  <a:lnTo>
                    <a:pt x="0" y="2099310"/>
                  </a:lnTo>
                  <a:lnTo>
                    <a:pt x="0" y="2099310"/>
                  </a:lnTo>
                  <a:cubicBezTo>
                    <a:pt x="0" y="2099310"/>
                    <a:pt x="0" y="2099310"/>
                    <a:pt x="0" y="2099310"/>
                  </a:cubicBezTo>
                  <a:cubicBezTo>
                    <a:pt x="870585" y="2099310"/>
                    <a:pt x="1650682" y="2488883"/>
                    <a:pt x="2175510" y="3102293"/>
                  </a:cubicBezTo>
                  <a:cubicBezTo>
                    <a:pt x="2472690" y="2878455"/>
                    <a:pt x="2725102" y="2597468"/>
                    <a:pt x="2916555" y="2275523"/>
                  </a:cubicBezTo>
                  <a:cubicBezTo>
                    <a:pt x="2428875" y="1864995"/>
                    <a:pt x="2118360" y="1249680"/>
                    <a:pt x="2118360" y="561023"/>
                  </a:cubicBezTo>
                  <a:close/>
                </a:path>
              </a:pathLst>
            </a:custGeom>
            <a:solidFill>
              <a:srgbClr val="FE4C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" name="任意多边形: 形状 8"/>
            <p:cNvSpPr/>
            <p:nvPr/>
          </p:nvSpPr>
          <p:spPr>
            <a:xfrm flipH="1">
              <a:off x="-1" y="0"/>
              <a:ext cx="112337" cy="713518"/>
            </a:xfrm>
            <a:custGeom>
              <a:avLst/>
              <a:gdLst>
                <a:gd name="connsiteX0" fmla="*/ 281940 w 401002"/>
                <a:gd name="connsiteY0" fmla="*/ 0 h 2546984"/>
                <a:gd name="connsiteX1" fmla="*/ 401003 w 401002"/>
                <a:gd name="connsiteY1" fmla="*/ 816293 h 2546984"/>
                <a:gd name="connsiteX2" fmla="*/ 0 w 401002"/>
                <a:gd name="connsiteY2" fmla="*/ 2276475 h 2546984"/>
                <a:gd name="connsiteX3" fmla="*/ 401003 w 401002"/>
                <a:gd name="connsiteY3" fmla="*/ 2546985 h 2546984"/>
                <a:gd name="connsiteX4" fmla="*/ 401003 w 401002"/>
                <a:gd name="connsiteY4" fmla="*/ 0 h 2546984"/>
                <a:gd name="connsiteX5" fmla="*/ 281940 w 401002"/>
                <a:gd name="connsiteY5" fmla="*/ 0 h 2546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1002" h="2546984">
                  <a:moveTo>
                    <a:pt x="281940" y="0"/>
                  </a:moveTo>
                  <a:cubicBezTo>
                    <a:pt x="359093" y="259080"/>
                    <a:pt x="401003" y="532448"/>
                    <a:pt x="401003" y="816293"/>
                  </a:cubicBezTo>
                  <a:cubicBezTo>
                    <a:pt x="401003" y="1349693"/>
                    <a:pt x="254318" y="1848803"/>
                    <a:pt x="0" y="2276475"/>
                  </a:cubicBezTo>
                  <a:cubicBezTo>
                    <a:pt x="122873" y="2380298"/>
                    <a:pt x="258128" y="2470785"/>
                    <a:pt x="401003" y="2546985"/>
                  </a:cubicBezTo>
                  <a:lnTo>
                    <a:pt x="401003" y="0"/>
                  </a:lnTo>
                  <a:lnTo>
                    <a:pt x="281940" y="0"/>
                  </a:lnTo>
                  <a:close/>
                </a:path>
              </a:pathLst>
            </a:custGeom>
            <a:solidFill>
              <a:srgbClr val="E7F7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" name="任意多边形: 形状 9"/>
            <p:cNvSpPr/>
            <p:nvPr/>
          </p:nvSpPr>
          <p:spPr>
            <a:xfrm flipH="1">
              <a:off x="266" y="0"/>
              <a:ext cx="336213" cy="637737"/>
            </a:xfrm>
            <a:custGeom>
              <a:avLst/>
              <a:gdLst>
                <a:gd name="connsiteX0" fmla="*/ 0 w 1200150"/>
                <a:gd name="connsiteY0" fmla="*/ 561023 h 2276475"/>
                <a:gd name="connsiteX1" fmla="*/ 799148 w 1200150"/>
                <a:gd name="connsiteY1" fmla="*/ 2276475 h 2276475"/>
                <a:gd name="connsiteX2" fmla="*/ 1200150 w 1200150"/>
                <a:gd name="connsiteY2" fmla="*/ 816293 h 2276475"/>
                <a:gd name="connsiteX3" fmla="*/ 1081088 w 1200150"/>
                <a:gd name="connsiteY3" fmla="*/ 0 h 2276475"/>
                <a:gd name="connsiteX4" fmla="*/ 70485 w 1200150"/>
                <a:gd name="connsiteY4" fmla="*/ 0 h 2276475"/>
                <a:gd name="connsiteX5" fmla="*/ 0 w 1200150"/>
                <a:gd name="connsiteY5" fmla="*/ 561023 h 2276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0150" h="2276475">
                  <a:moveTo>
                    <a:pt x="0" y="561023"/>
                  </a:moveTo>
                  <a:cubicBezTo>
                    <a:pt x="0" y="1249680"/>
                    <a:pt x="310515" y="1864995"/>
                    <a:pt x="799148" y="2276475"/>
                  </a:cubicBezTo>
                  <a:cubicBezTo>
                    <a:pt x="1054418" y="1848803"/>
                    <a:pt x="1200150" y="1348740"/>
                    <a:pt x="1200150" y="816293"/>
                  </a:cubicBezTo>
                  <a:cubicBezTo>
                    <a:pt x="1200150" y="532448"/>
                    <a:pt x="1158240" y="259080"/>
                    <a:pt x="1081088" y="0"/>
                  </a:cubicBezTo>
                  <a:lnTo>
                    <a:pt x="70485" y="0"/>
                  </a:lnTo>
                  <a:cubicBezTo>
                    <a:pt x="24765" y="179070"/>
                    <a:pt x="0" y="366713"/>
                    <a:pt x="0" y="561023"/>
                  </a:cubicBezTo>
                  <a:close/>
                </a:path>
              </a:pathLst>
            </a:custGeom>
            <a:solidFill>
              <a:srgbClr val="99DF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" name="任意多边形: 形状 10"/>
            <p:cNvSpPr/>
            <p:nvPr/>
          </p:nvSpPr>
          <p:spPr>
            <a:xfrm flipH="1">
              <a:off x="199422" y="869351"/>
              <a:ext cx="730501" cy="196776"/>
            </a:xfrm>
            <a:custGeom>
              <a:avLst/>
              <a:gdLst>
                <a:gd name="connsiteX0" fmla="*/ 560055 w 671291"/>
                <a:gd name="connsiteY0" fmla="*/ 0 h 180827"/>
                <a:gd name="connsiteX1" fmla="*/ 117209 w 671291"/>
                <a:gd name="connsiteY1" fmla="*/ 148351 h 180827"/>
                <a:gd name="connsiteX2" fmla="*/ 0 w 671291"/>
                <a:gd name="connsiteY2" fmla="*/ 148351 h 180827"/>
                <a:gd name="connsiteX3" fmla="*/ 0 w 671291"/>
                <a:gd name="connsiteY3" fmla="*/ 180827 h 180827"/>
                <a:gd name="connsiteX4" fmla="*/ 671291 w 671291"/>
                <a:gd name="connsiteY4" fmla="*/ 180827 h 180827"/>
                <a:gd name="connsiteX5" fmla="*/ 634050 w 671291"/>
                <a:gd name="connsiteY5" fmla="*/ 103229 h 180827"/>
                <a:gd name="connsiteX6" fmla="*/ 560055 w 671291"/>
                <a:gd name="connsiteY6" fmla="*/ 0 h 180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1291" h="180827">
                  <a:moveTo>
                    <a:pt x="560055" y="0"/>
                  </a:moveTo>
                  <a:cubicBezTo>
                    <a:pt x="436715" y="92934"/>
                    <a:pt x="283215" y="148351"/>
                    <a:pt x="117209" y="148351"/>
                  </a:cubicBezTo>
                  <a:lnTo>
                    <a:pt x="0" y="148351"/>
                  </a:lnTo>
                  <a:lnTo>
                    <a:pt x="0" y="180827"/>
                  </a:lnTo>
                  <a:lnTo>
                    <a:pt x="671291" y="180827"/>
                  </a:lnTo>
                  <a:lnTo>
                    <a:pt x="634050" y="103229"/>
                  </a:lnTo>
                  <a:cubicBezTo>
                    <a:pt x="612360" y="66651"/>
                    <a:pt x="587579" y="32122"/>
                    <a:pt x="560055" y="0"/>
                  </a:cubicBezTo>
                  <a:close/>
                </a:path>
              </a:pathLst>
            </a:custGeom>
            <a:solidFill>
              <a:srgbClr val="4193A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" name="任意多边形: 形状 11"/>
            <p:cNvSpPr/>
            <p:nvPr/>
          </p:nvSpPr>
          <p:spPr>
            <a:xfrm flipH="1">
              <a:off x="320202" y="588106"/>
              <a:ext cx="609452" cy="442413"/>
            </a:xfrm>
            <a:custGeom>
              <a:avLst/>
              <a:gdLst>
                <a:gd name="connsiteX0" fmla="*/ 0 w 2175510"/>
                <a:gd name="connsiteY0" fmla="*/ 0 h 1579245"/>
                <a:gd name="connsiteX1" fmla="*/ 0 w 2175510"/>
                <a:gd name="connsiteY1" fmla="*/ 0 h 1579245"/>
                <a:gd name="connsiteX2" fmla="*/ 0 w 2175510"/>
                <a:gd name="connsiteY2" fmla="*/ 1579245 h 1579245"/>
                <a:gd name="connsiteX3" fmla="*/ 455295 w 2175510"/>
                <a:gd name="connsiteY3" fmla="*/ 1579245 h 1579245"/>
                <a:gd name="connsiteX4" fmla="*/ 2175510 w 2175510"/>
                <a:gd name="connsiteY4" fmla="*/ 1002983 h 1579245"/>
                <a:gd name="connsiteX5" fmla="*/ 0 w 2175510"/>
                <a:gd name="connsiteY5" fmla="*/ 0 h 157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75510" h="157924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1579245"/>
                  </a:lnTo>
                  <a:lnTo>
                    <a:pt x="455295" y="1579245"/>
                  </a:lnTo>
                  <a:cubicBezTo>
                    <a:pt x="1100138" y="1579245"/>
                    <a:pt x="1696403" y="1364933"/>
                    <a:pt x="2175510" y="1002983"/>
                  </a:cubicBezTo>
                  <a:cubicBezTo>
                    <a:pt x="1650682" y="389572"/>
                    <a:pt x="870585" y="0"/>
                    <a:pt x="0" y="0"/>
                  </a:cubicBezTo>
                  <a:close/>
                </a:path>
              </a:pathLst>
            </a:custGeom>
            <a:solidFill>
              <a:srgbClr val="FCDEE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" name="任意多边形: 形状 12"/>
            <p:cNvSpPr/>
            <p:nvPr/>
          </p:nvSpPr>
          <p:spPr>
            <a:xfrm flipH="1">
              <a:off x="929654" y="1"/>
              <a:ext cx="1175370" cy="1066126"/>
            </a:xfrm>
            <a:custGeom>
              <a:avLst/>
              <a:gdLst>
                <a:gd name="connsiteX0" fmla="*/ 1080102 w 1080102"/>
                <a:gd name="connsiteY0" fmla="*/ 0 h 979713"/>
                <a:gd name="connsiteX1" fmla="*/ 869048 w 1080102"/>
                <a:gd name="connsiteY1" fmla="*/ 0 h 979713"/>
                <a:gd name="connsiteX2" fmla="*/ 0 w 1080102"/>
                <a:gd name="connsiteY2" fmla="*/ 979713 h 979713"/>
                <a:gd name="connsiteX3" fmla="*/ 411242 w 1080102"/>
                <a:gd name="connsiteY3" fmla="*/ 979713 h 979713"/>
                <a:gd name="connsiteX4" fmla="*/ 431252 w 1080102"/>
                <a:gd name="connsiteY4" fmla="*/ 928417 h 979713"/>
                <a:gd name="connsiteX5" fmla="*/ 663494 w 1080102"/>
                <a:gd name="connsiteY5" fmla="*/ 669417 h 979713"/>
                <a:gd name="connsiteX6" fmla="*/ 1079857 w 1080102"/>
                <a:gd name="connsiteY6" fmla="*/ 540438 h 979713"/>
                <a:gd name="connsiteX7" fmla="*/ 1080102 w 1080102"/>
                <a:gd name="connsiteY7" fmla="*/ 0 h 979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80102" h="979713">
                  <a:moveTo>
                    <a:pt x="1080102" y="0"/>
                  </a:moveTo>
                  <a:lnTo>
                    <a:pt x="869048" y="0"/>
                  </a:lnTo>
                  <a:lnTo>
                    <a:pt x="0" y="979713"/>
                  </a:lnTo>
                  <a:lnTo>
                    <a:pt x="411242" y="979713"/>
                  </a:lnTo>
                  <a:lnTo>
                    <a:pt x="431252" y="928417"/>
                  </a:lnTo>
                  <a:cubicBezTo>
                    <a:pt x="487067" y="824695"/>
                    <a:pt x="567005" y="735868"/>
                    <a:pt x="663494" y="669417"/>
                  </a:cubicBezTo>
                  <a:cubicBezTo>
                    <a:pt x="781929" y="588008"/>
                    <a:pt x="925376" y="540438"/>
                    <a:pt x="1079857" y="540438"/>
                  </a:cubicBezTo>
                  <a:cubicBezTo>
                    <a:pt x="1079938" y="360292"/>
                    <a:pt x="1080020" y="180146"/>
                    <a:pt x="1080102" y="0"/>
                  </a:cubicBezTo>
                  <a:close/>
                </a:path>
              </a:pathLst>
            </a:custGeom>
            <a:solidFill>
              <a:srgbClr val="FE4C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" name="任意多边形: 形状 13"/>
            <p:cNvSpPr/>
            <p:nvPr/>
          </p:nvSpPr>
          <p:spPr>
            <a:xfrm flipH="1">
              <a:off x="929655" y="728461"/>
              <a:ext cx="728009" cy="337666"/>
            </a:xfrm>
            <a:custGeom>
              <a:avLst/>
              <a:gdLst>
                <a:gd name="connsiteX0" fmla="*/ 252393 w 669001"/>
                <a:gd name="connsiteY0" fmla="*/ 0 h 310297"/>
                <a:gd name="connsiteX1" fmla="*/ 20058 w 669001"/>
                <a:gd name="connsiteY1" fmla="*/ 258817 h 310297"/>
                <a:gd name="connsiteX2" fmla="*/ 0 w 669001"/>
                <a:gd name="connsiteY2" fmla="*/ 310297 h 310297"/>
                <a:gd name="connsiteX3" fmla="*/ 669001 w 669001"/>
                <a:gd name="connsiteY3" fmla="*/ 310297 h 310297"/>
                <a:gd name="connsiteX4" fmla="*/ 669001 w 669001"/>
                <a:gd name="connsiteY4" fmla="*/ 277575 h 310297"/>
                <a:gd name="connsiteX5" fmla="*/ 252393 w 669001"/>
                <a:gd name="connsiteY5" fmla="*/ 277575 h 310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001" h="310297">
                  <a:moveTo>
                    <a:pt x="252393" y="0"/>
                  </a:moveTo>
                  <a:cubicBezTo>
                    <a:pt x="155781" y="66329"/>
                    <a:pt x="75843" y="155094"/>
                    <a:pt x="20058" y="258817"/>
                  </a:cubicBezTo>
                  <a:lnTo>
                    <a:pt x="0" y="310297"/>
                  </a:lnTo>
                  <a:lnTo>
                    <a:pt x="669001" y="310297"/>
                  </a:lnTo>
                  <a:lnTo>
                    <a:pt x="669001" y="277575"/>
                  </a:lnTo>
                  <a:lnTo>
                    <a:pt x="252393" y="277575"/>
                  </a:lnTo>
                  <a:close/>
                </a:path>
              </a:pathLst>
            </a:custGeom>
            <a:solidFill>
              <a:srgbClr val="282E4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" name="任意多边形: 形状 14"/>
            <p:cNvSpPr/>
            <p:nvPr/>
          </p:nvSpPr>
          <p:spPr>
            <a:xfrm flipH="1">
              <a:off x="929922" y="588106"/>
              <a:ext cx="453087" cy="442413"/>
            </a:xfrm>
            <a:custGeom>
              <a:avLst/>
              <a:gdLst>
                <a:gd name="connsiteX0" fmla="*/ 0 w 1617345"/>
                <a:gd name="connsiteY0" fmla="*/ 501015 h 1579245"/>
                <a:gd name="connsiteX1" fmla="*/ 0 w 1617345"/>
                <a:gd name="connsiteY1" fmla="*/ 1579245 h 1579245"/>
                <a:gd name="connsiteX2" fmla="*/ 1617345 w 1617345"/>
                <a:gd name="connsiteY2" fmla="*/ 1579245 h 1579245"/>
                <a:gd name="connsiteX3" fmla="*/ 1617345 w 1617345"/>
                <a:gd name="connsiteY3" fmla="*/ 0 h 1579245"/>
                <a:gd name="connsiteX4" fmla="*/ 0 w 1617345"/>
                <a:gd name="connsiteY4" fmla="*/ 501015 h 157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7345" h="1579245">
                  <a:moveTo>
                    <a:pt x="0" y="501015"/>
                  </a:moveTo>
                  <a:lnTo>
                    <a:pt x="0" y="1579245"/>
                  </a:lnTo>
                  <a:lnTo>
                    <a:pt x="1617345" y="1579245"/>
                  </a:lnTo>
                  <a:lnTo>
                    <a:pt x="1617345" y="0"/>
                  </a:lnTo>
                  <a:cubicBezTo>
                    <a:pt x="1017270" y="0"/>
                    <a:pt x="460058" y="185738"/>
                    <a:pt x="0" y="501015"/>
                  </a:cubicBezTo>
                  <a:close/>
                </a:path>
              </a:pathLst>
            </a:custGeom>
            <a:solidFill>
              <a:srgbClr val="4B3A7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16" name="矩形: 圆角 15"/>
          <p:cNvSpPr/>
          <p:nvPr/>
        </p:nvSpPr>
        <p:spPr>
          <a:xfrm>
            <a:off x="0" y="971549"/>
            <a:ext cx="12192000" cy="52863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任意多边形: 形状 47"/>
          <p:cNvSpPr/>
          <p:nvPr/>
        </p:nvSpPr>
        <p:spPr>
          <a:xfrm>
            <a:off x="8242488" y="2310734"/>
            <a:ext cx="3949512" cy="4421816"/>
          </a:xfrm>
          <a:custGeom>
            <a:avLst/>
            <a:gdLst>
              <a:gd name="connsiteX0" fmla="*/ 2210908 w 3949512"/>
              <a:gd name="connsiteY0" fmla="*/ 0 h 4421816"/>
              <a:gd name="connsiteX1" fmla="*/ 3916952 w 3949512"/>
              <a:gd name="connsiteY1" fmla="*/ 804565 h 4421816"/>
              <a:gd name="connsiteX2" fmla="*/ 3949512 w 3949512"/>
              <a:gd name="connsiteY2" fmla="*/ 848107 h 4421816"/>
              <a:gd name="connsiteX3" fmla="*/ 3949512 w 3949512"/>
              <a:gd name="connsiteY3" fmla="*/ 3573710 h 4421816"/>
              <a:gd name="connsiteX4" fmla="*/ 3916952 w 3949512"/>
              <a:gd name="connsiteY4" fmla="*/ 3617251 h 4421816"/>
              <a:gd name="connsiteX5" fmla="*/ 2210908 w 3949512"/>
              <a:gd name="connsiteY5" fmla="*/ 4421816 h 4421816"/>
              <a:gd name="connsiteX6" fmla="*/ 0 w 3949512"/>
              <a:gd name="connsiteY6" fmla="*/ 2210908 h 4421816"/>
              <a:gd name="connsiteX7" fmla="*/ 2210908 w 3949512"/>
              <a:gd name="connsiteY7" fmla="*/ 0 h 4421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49512" h="4421816">
                <a:moveTo>
                  <a:pt x="2210908" y="0"/>
                </a:moveTo>
                <a:cubicBezTo>
                  <a:pt x="2897749" y="0"/>
                  <a:pt x="3511439" y="313197"/>
                  <a:pt x="3916952" y="804565"/>
                </a:cubicBezTo>
                <a:lnTo>
                  <a:pt x="3949512" y="848107"/>
                </a:lnTo>
                <a:lnTo>
                  <a:pt x="3949512" y="3573710"/>
                </a:lnTo>
                <a:lnTo>
                  <a:pt x="3916952" y="3617251"/>
                </a:lnTo>
                <a:cubicBezTo>
                  <a:pt x="3511439" y="4108619"/>
                  <a:pt x="2897749" y="4421816"/>
                  <a:pt x="2210908" y="4421816"/>
                </a:cubicBezTo>
                <a:cubicBezTo>
                  <a:pt x="989857" y="4421816"/>
                  <a:pt x="0" y="3431959"/>
                  <a:pt x="0" y="2210908"/>
                </a:cubicBezTo>
                <a:cubicBezTo>
                  <a:pt x="0" y="989857"/>
                  <a:pt x="989857" y="0"/>
                  <a:pt x="2210908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0" y="5878286"/>
            <a:ext cx="12192000" cy="979714"/>
          </a:xfrm>
          <a:prstGeom prst="rect">
            <a:avLst/>
          </a:prstGeom>
          <a:solidFill>
            <a:srgbClr val="282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/>
          <p:cNvCxnSpPr/>
          <p:nvPr/>
        </p:nvCxnSpPr>
        <p:spPr>
          <a:xfrm>
            <a:off x="598448" y="6092283"/>
            <a:ext cx="1099510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任意多边形: 形状 45"/>
          <p:cNvSpPr/>
          <p:nvPr/>
        </p:nvSpPr>
        <p:spPr>
          <a:xfrm>
            <a:off x="0" y="971549"/>
            <a:ext cx="1695039" cy="2493964"/>
          </a:xfrm>
          <a:custGeom>
            <a:avLst/>
            <a:gdLst>
              <a:gd name="connsiteX0" fmla="*/ 0 w 1695039"/>
              <a:gd name="connsiteY0" fmla="*/ 0 h 2493964"/>
              <a:gd name="connsiteX1" fmla="*/ 1181922 w 1695039"/>
              <a:gd name="connsiteY1" fmla="*/ 0 h 2493964"/>
              <a:gd name="connsiteX2" fmla="*/ 1182917 w 1695039"/>
              <a:gd name="connsiteY2" fmla="*/ 744 h 2493964"/>
              <a:gd name="connsiteX3" fmla="*/ 1695039 w 1695039"/>
              <a:gd name="connsiteY3" fmla="*/ 1086676 h 2493964"/>
              <a:gd name="connsiteX4" fmla="*/ 287751 w 1695039"/>
              <a:gd name="connsiteY4" fmla="*/ 2493964 h 2493964"/>
              <a:gd name="connsiteX5" fmla="*/ 4134 w 1695039"/>
              <a:gd name="connsiteY5" fmla="*/ 2465373 h 2493964"/>
              <a:gd name="connsiteX6" fmla="*/ 0 w 1695039"/>
              <a:gd name="connsiteY6" fmla="*/ 2464310 h 2493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5039" h="2493964">
                <a:moveTo>
                  <a:pt x="0" y="0"/>
                </a:moveTo>
                <a:lnTo>
                  <a:pt x="1181922" y="0"/>
                </a:lnTo>
                <a:lnTo>
                  <a:pt x="1182917" y="744"/>
                </a:lnTo>
                <a:cubicBezTo>
                  <a:pt x="1495683" y="258861"/>
                  <a:pt x="1695039" y="649488"/>
                  <a:pt x="1695039" y="1086676"/>
                </a:cubicBezTo>
                <a:cubicBezTo>
                  <a:pt x="1695039" y="1863900"/>
                  <a:pt x="1064975" y="2493964"/>
                  <a:pt x="287751" y="2493964"/>
                </a:cubicBezTo>
                <a:cubicBezTo>
                  <a:pt x="190598" y="2493964"/>
                  <a:pt x="95745" y="2484119"/>
                  <a:pt x="4134" y="2465373"/>
                </a:cubicBezTo>
                <a:lnTo>
                  <a:pt x="0" y="246431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41" name="Rounded Rectangle 40"/>
          <p:cNvSpPr/>
          <p:nvPr/>
        </p:nvSpPr>
        <p:spPr>
          <a:xfrm>
            <a:off x="1487170" y="1301115"/>
            <a:ext cx="5650865" cy="4025265"/>
          </a:xfrm>
          <a:prstGeom prst="roundRect">
            <a:avLst/>
          </a:prstGeom>
          <a:solidFill>
            <a:schemeClr val="accent4"/>
          </a:solidFill>
          <a:ln w="12700" cmpd="sng">
            <a:noFill/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marL="457200" indent="-457200">
              <a:buFont typeface="Wingdings" panose="05000000000000000000" charset="0"/>
              <a:buChar char="Ø"/>
            </a:pPr>
            <a:r>
              <a:rPr lang="en-US" sz="2800" dirty="0" smtClean="0">
                <a:solidFill>
                  <a:srgbClr val="000000"/>
                </a:solidFill>
                <a:latin typeface="+mj-ea"/>
                <a:cs typeface="+mj-ea"/>
                <a:sym typeface="+mn-ea"/>
              </a:rPr>
              <a:t>HR Managers </a:t>
            </a:r>
            <a:endParaRPr lang="en-US" sz="2800" dirty="0" smtClean="0">
              <a:solidFill>
                <a:srgbClr val="000000"/>
              </a:solidFill>
              <a:latin typeface="+mj-ea"/>
              <a:cs typeface="+mj-ea"/>
            </a:endParaRPr>
          </a:p>
          <a:p>
            <a:pPr marL="457200" indent="-457200">
              <a:buFont typeface="Wingdings" panose="05000000000000000000" charset="0"/>
              <a:buChar char="Ø"/>
            </a:pPr>
            <a:r>
              <a:rPr lang="en-US" sz="2800" dirty="0" smtClean="0">
                <a:solidFill>
                  <a:srgbClr val="000000"/>
                </a:solidFill>
                <a:latin typeface="+mj-ea"/>
                <a:cs typeface="+mj-ea"/>
                <a:sym typeface="+mn-ea"/>
              </a:rPr>
              <a:t>Department Heads </a:t>
            </a:r>
            <a:endParaRPr lang="en-US" sz="2800" dirty="0" smtClean="0">
              <a:solidFill>
                <a:srgbClr val="000000"/>
              </a:solidFill>
              <a:latin typeface="+mj-ea"/>
              <a:cs typeface="+mj-ea"/>
            </a:endParaRPr>
          </a:p>
          <a:p>
            <a:pPr marL="457200" indent="-457200">
              <a:buFont typeface="Wingdings" panose="05000000000000000000" charset="0"/>
              <a:buChar char="Ø"/>
            </a:pPr>
            <a:r>
              <a:rPr lang="en-US" sz="2800" dirty="0" smtClean="0">
                <a:solidFill>
                  <a:srgbClr val="000000"/>
                </a:solidFill>
                <a:latin typeface="+mj-ea"/>
                <a:cs typeface="+mj-ea"/>
                <a:sym typeface="+mn-ea"/>
              </a:rPr>
              <a:t>Team Leads </a:t>
            </a:r>
            <a:endParaRPr lang="en-US" sz="2800" dirty="0" smtClean="0">
              <a:solidFill>
                <a:srgbClr val="000000"/>
              </a:solidFill>
              <a:latin typeface="+mj-ea"/>
              <a:cs typeface="+mj-ea"/>
            </a:endParaRPr>
          </a:p>
          <a:p>
            <a:pPr marL="457200" indent="-457200">
              <a:buFont typeface="Wingdings" panose="05000000000000000000" charset="0"/>
              <a:buChar char="Ø"/>
            </a:pPr>
            <a:r>
              <a:rPr lang="en-US" sz="2800" dirty="0" smtClean="0">
                <a:solidFill>
                  <a:srgbClr val="000000"/>
                </a:solidFill>
                <a:latin typeface="+mj-ea"/>
                <a:cs typeface="+mj-ea"/>
                <a:sym typeface="+mn-ea"/>
              </a:rPr>
              <a:t>Line Managers </a:t>
            </a:r>
            <a:endParaRPr lang="en-US" sz="2800" dirty="0" smtClean="0">
              <a:solidFill>
                <a:srgbClr val="000000"/>
              </a:solidFill>
              <a:latin typeface="+mj-ea"/>
              <a:cs typeface="+mj-ea"/>
            </a:endParaRPr>
          </a:p>
          <a:p>
            <a:pPr marL="457200" indent="-457200">
              <a:buFont typeface="Wingdings" panose="05000000000000000000" charset="0"/>
              <a:buChar char="Ø"/>
            </a:pPr>
            <a:r>
              <a:rPr lang="en-US" sz="2800" dirty="0" smtClean="0">
                <a:solidFill>
                  <a:srgbClr val="000000"/>
                </a:solidFill>
                <a:latin typeface="+mj-ea"/>
                <a:cs typeface="+mj-ea"/>
                <a:sym typeface="+mn-ea"/>
              </a:rPr>
              <a:t>Talent Management </a:t>
            </a:r>
            <a:endParaRPr lang="en-US" sz="2800" dirty="0" smtClean="0">
              <a:solidFill>
                <a:srgbClr val="000000"/>
              </a:solidFill>
              <a:latin typeface="+mj-ea"/>
              <a:cs typeface="+mj-ea"/>
            </a:endParaRPr>
          </a:p>
          <a:p>
            <a:pPr marL="457200" indent="-457200">
              <a:buFont typeface="Wingdings" panose="05000000000000000000" charset="0"/>
              <a:buChar char="Ø"/>
            </a:pPr>
            <a:r>
              <a:rPr lang="en-US" sz="2800" dirty="0" smtClean="0">
                <a:solidFill>
                  <a:srgbClr val="000000"/>
                </a:solidFill>
                <a:latin typeface="+mj-ea"/>
                <a:cs typeface="+mj-ea"/>
                <a:sym typeface="+mn-ea"/>
              </a:rPr>
              <a:t>Business Analysts </a:t>
            </a:r>
            <a:endParaRPr lang="en-US" sz="2800" dirty="0" smtClean="0">
              <a:solidFill>
                <a:srgbClr val="000000"/>
              </a:solidFill>
              <a:latin typeface="+mj-ea"/>
              <a:cs typeface="+mj-ea"/>
            </a:endParaRPr>
          </a:p>
          <a:p>
            <a:pPr marL="457200" indent="-457200">
              <a:buFont typeface="Wingdings" panose="05000000000000000000" charset="0"/>
              <a:buChar char="Ø"/>
            </a:pPr>
            <a:r>
              <a:rPr lang="en-US" sz="2800" dirty="0" smtClean="0">
                <a:solidFill>
                  <a:srgbClr val="000000"/>
                </a:solidFill>
                <a:latin typeface="+mj-ea"/>
                <a:cs typeface="+mj-ea"/>
                <a:sym typeface="+mn-ea"/>
              </a:rPr>
              <a:t>Executives</a:t>
            </a:r>
            <a:endParaRPr lang="en-US" sz="2800">
              <a:solidFill>
                <a:srgbClr val="000000"/>
              </a:solidFill>
              <a:latin typeface="+mj-ea"/>
              <a:cs typeface="+mj-ea"/>
            </a:endParaRPr>
          </a:p>
        </p:txBody>
      </p:sp>
      <p:sp>
        <p:nvSpPr>
          <p:cNvPr id="43" name="Text Box 42"/>
          <p:cNvSpPr txBox="1"/>
          <p:nvPr/>
        </p:nvSpPr>
        <p:spPr>
          <a:xfrm>
            <a:off x="9164320" y="-366649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44" name="任意多边形: 形状 33"/>
          <p:cNvSpPr/>
          <p:nvPr/>
        </p:nvSpPr>
        <p:spPr>
          <a:xfrm>
            <a:off x="8873490" y="965609"/>
            <a:ext cx="1738312" cy="2099309"/>
          </a:xfrm>
          <a:custGeom>
            <a:avLst/>
            <a:gdLst>
              <a:gd name="connsiteX0" fmla="*/ 1738313 w 1738312"/>
              <a:gd name="connsiteY0" fmla="*/ 816293 h 2099309"/>
              <a:gd name="connsiteX1" fmla="*/ 1444943 w 1738312"/>
              <a:gd name="connsiteY1" fmla="*/ 0 h 2099309"/>
              <a:gd name="connsiteX2" fmla="*/ 0 w 1738312"/>
              <a:gd name="connsiteY2" fmla="*/ 0 h 2099309"/>
              <a:gd name="connsiteX3" fmla="*/ 0 w 1738312"/>
              <a:gd name="connsiteY3" fmla="*/ 2099310 h 2099309"/>
              <a:gd name="connsiteX4" fmla="*/ 455295 w 1738312"/>
              <a:gd name="connsiteY4" fmla="*/ 2099310 h 2099309"/>
              <a:gd name="connsiteX5" fmla="*/ 1738313 w 1738312"/>
              <a:gd name="connsiteY5" fmla="*/ 816293 h 2099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8312" h="2099309">
                <a:moveTo>
                  <a:pt x="1738313" y="816293"/>
                </a:moveTo>
                <a:cubicBezTo>
                  <a:pt x="1738313" y="506730"/>
                  <a:pt x="1627823" y="221933"/>
                  <a:pt x="1444943" y="0"/>
                </a:cubicBezTo>
                <a:lnTo>
                  <a:pt x="0" y="0"/>
                </a:lnTo>
                <a:lnTo>
                  <a:pt x="0" y="2099310"/>
                </a:lnTo>
                <a:lnTo>
                  <a:pt x="455295" y="2099310"/>
                </a:lnTo>
                <a:cubicBezTo>
                  <a:pt x="1162050" y="2099310"/>
                  <a:pt x="1738313" y="1523048"/>
                  <a:pt x="1738313" y="816293"/>
                </a:cubicBezTo>
                <a:close/>
              </a:path>
            </a:pathLst>
          </a:custGeom>
          <a:solidFill>
            <a:srgbClr val="E7F7F7"/>
          </a:solidFill>
          <a:ln w="9525" cap="flat">
            <a:noFill/>
            <a:prstDash val="solid"/>
            <a:miter/>
          </a:ln>
        </p:spPr>
        <p:txBody>
          <a:bodyPr rtlCol="0" anchor="ctr"/>
          <a:p>
            <a:endParaRPr lang="zh-CN" altLang="en-US"/>
          </a:p>
        </p:txBody>
      </p:sp>
      <p:sp>
        <p:nvSpPr>
          <p:cNvPr id="45" name="任意多边形: 形状 34"/>
          <p:cNvSpPr/>
          <p:nvPr/>
        </p:nvSpPr>
        <p:spPr>
          <a:xfrm>
            <a:off x="11048048" y="3241131"/>
            <a:ext cx="1143000" cy="2686050"/>
          </a:xfrm>
          <a:custGeom>
            <a:avLst/>
            <a:gdLst>
              <a:gd name="connsiteX0" fmla="*/ 0 w 1143000"/>
              <a:gd name="connsiteY0" fmla="*/ 827722 h 2686050"/>
              <a:gd name="connsiteX1" fmla="*/ 684848 w 1143000"/>
              <a:gd name="connsiteY1" fmla="*/ 2684145 h 2686050"/>
              <a:gd name="connsiteX2" fmla="*/ 684848 w 1143000"/>
              <a:gd name="connsiteY2" fmla="*/ 2686050 h 2686050"/>
              <a:gd name="connsiteX3" fmla="*/ 1143000 w 1143000"/>
              <a:gd name="connsiteY3" fmla="*/ 2686050 h 2686050"/>
              <a:gd name="connsiteX4" fmla="*/ 1143000 w 1143000"/>
              <a:gd name="connsiteY4" fmla="*/ 270510 h 2686050"/>
              <a:gd name="connsiteX5" fmla="*/ 741998 w 1143000"/>
              <a:gd name="connsiteY5" fmla="*/ 0 h 2686050"/>
              <a:gd name="connsiteX6" fmla="*/ 0 w 1143000"/>
              <a:gd name="connsiteY6" fmla="*/ 827722 h 2686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43000" h="2686050">
                <a:moveTo>
                  <a:pt x="0" y="827722"/>
                </a:moveTo>
                <a:cubicBezTo>
                  <a:pt x="427673" y="1326833"/>
                  <a:pt x="684848" y="1975485"/>
                  <a:pt x="684848" y="2684145"/>
                </a:cubicBezTo>
                <a:cubicBezTo>
                  <a:pt x="684848" y="2685098"/>
                  <a:pt x="684848" y="2685098"/>
                  <a:pt x="684848" y="2686050"/>
                </a:cubicBezTo>
                <a:lnTo>
                  <a:pt x="1143000" y="2686050"/>
                </a:lnTo>
                <a:lnTo>
                  <a:pt x="1143000" y="270510"/>
                </a:lnTo>
                <a:cubicBezTo>
                  <a:pt x="999173" y="195263"/>
                  <a:pt x="864870" y="103823"/>
                  <a:pt x="741998" y="0"/>
                </a:cubicBezTo>
                <a:cubicBezTo>
                  <a:pt x="550545" y="321945"/>
                  <a:pt x="298133" y="602933"/>
                  <a:pt x="0" y="827722"/>
                </a:cubicBezTo>
                <a:close/>
              </a:path>
            </a:pathLst>
          </a:custGeom>
          <a:solidFill>
            <a:srgbClr val="FCDEE4"/>
          </a:solidFill>
          <a:ln w="9525" cap="flat">
            <a:noFill/>
            <a:prstDash val="solid"/>
            <a:miter/>
          </a:ln>
        </p:spPr>
        <p:txBody>
          <a:bodyPr rtlCol="0" anchor="ctr"/>
          <a:p>
            <a:endParaRPr lang="zh-CN" altLang="en-US"/>
          </a:p>
        </p:txBody>
      </p:sp>
      <p:sp>
        <p:nvSpPr>
          <p:cNvPr id="47" name="任意多边形: 形状 35"/>
          <p:cNvSpPr/>
          <p:nvPr/>
        </p:nvSpPr>
        <p:spPr>
          <a:xfrm>
            <a:off x="8872538" y="965609"/>
            <a:ext cx="2916555" cy="3102292"/>
          </a:xfrm>
          <a:custGeom>
            <a:avLst/>
            <a:gdLst>
              <a:gd name="connsiteX0" fmla="*/ 2118360 w 2916555"/>
              <a:gd name="connsiteY0" fmla="*/ 561023 h 3102292"/>
              <a:gd name="connsiteX1" fmla="*/ 2188845 w 2916555"/>
              <a:gd name="connsiteY1" fmla="*/ 0 h 3102292"/>
              <a:gd name="connsiteX2" fmla="*/ 1444943 w 2916555"/>
              <a:gd name="connsiteY2" fmla="*/ 0 h 3102292"/>
              <a:gd name="connsiteX3" fmla="*/ 1738313 w 2916555"/>
              <a:gd name="connsiteY3" fmla="*/ 816293 h 3102292"/>
              <a:gd name="connsiteX4" fmla="*/ 455295 w 2916555"/>
              <a:gd name="connsiteY4" fmla="*/ 2099310 h 3102292"/>
              <a:gd name="connsiteX5" fmla="*/ 0 w 2916555"/>
              <a:gd name="connsiteY5" fmla="*/ 2099310 h 3102292"/>
              <a:gd name="connsiteX6" fmla="*/ 0 w 2916555"/>
              <a:gd name="connsiteY6" fmla="*/ 2099310 h 3102292"/>
              <a:gd name="connsiteX7" fmla="*/ 0 w 2916555"/>
              <a:gd name="connsiteY7" fmla="*/ 2099310 h 3102292"/>
              <a:gd name="connsiteX8" fmla="*/ 2175510 w 2916555"/>
              <a:gd name="connsiteY8" fmla="*/ 3102293 h 3102292"/>
              <a:gd name="connsiteX9" fmla="*/ 2916555 w 2916555"/>
              <a:gd name="connsiteY9" fmla="*/ 2275523 h 3102292"/>
              <a:gd name="connsiteX10" fmla="*/ 2118360 w 2916555"/>
              <a:gd name="connsiteY10" fmla="*/ 561023 h 3102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16555" h="3102292">
                <a:moveTo>
                  <a:pt x="2118360" y="561023"/>
                </a:moveTo>
                <a:cubicBezTo>
                  <a:pt x="2118360" y="367665"/>
                  <a:pt x="2143125" y="179070"/>
                  <a:pt x="2188845" y="0"/>
                </a:cubicBezTo>
                <a:lnTo>
                  <a:pt x="1444943" y="0"/>
                </a:lnTo>
                <a:cubicBezTo>
                  <a:pt x="1627822" y="221933"/>
                  <a:pt x="1738313" y="506730"/>
                  <a:pt x="1738313" y="816293"/>
                </a:cubicBezTo>
                <a:cubicBezTo>
                  <a:pt x="1738313" y="1524000"/>
                  <a:pt x="1163002" y="2099310"/>
                  <a:pt x="455295" y="2099310"/>
                </a:cubicBezTo>
                <a:lnTo>
                  <a:pt x="0" y="2099310"/>
                </a:lnTo>
                <a:lnTo>
                  <a:pt x="0" y="2099310"/>
                </a:lnTo>
                <a:cubicBezTo>
                  <a:pt x="0" y="2099310"/>
                  <a:pt x="0" y="2099310"/>
                  <a:pt x="0" y="2099310"/>
                </a:cubicBezTo>
                <a:cubicBezTo>
                  <a:pt x="870585" y="2099310"/>
                  <a:pt x="1650682" y="2488883"/>
                  <a:pt x="2175510" y="3102293"/>
                </a:cubicBezTo>
                <a:cubicBezTo>
                  <a:pt x="2472690" y="2878455"/>
                  <a:pt x="2725102" y="2597468"/>
                  <a:pt x="2916555" y="2275523"/>
                </a:cubicBezTo>
                <a:cubicBezTo>
                  <a:pt x="2428875" y="1864995"/>
                  <a:pt x="2118360" y="1249680"/>
                  <a:pt x="2118360" y="561023"/>
                </a:cubicBezTo>
                <a:close/>
              </a:path>
            </a:pathLst>
          </a:custGeom>
          <a:solidFill>
            <a:srgbClr val="FE4C4C"/>
          </a:solidFill>
          <a:ln w="9525" cap="flat">
            <a:noFill/>
            <a:prstDash val="solid"/>
            <a:miter/>
          </a:ln>
        </p:spPr>
        <p:txBody>
          <a:bodyPr rtlCol="0" anchor="ctr"/>
          <a:p>
            <a:endParaRPr lang="zh-CN" altLang="en-US"/>
          </a:p>
        </p:txBody>
      </p:sp>
      <p:sp>
        <p:nvSpPr>
          <p:cNvPr id="49" name="任意多边形: 形状 36"/>
          <p:cNvSpPr/>
          <p:nvPr/>
        </p:nvSpPr>
        <p:spPr>
          <a:xfrm>
            <a:off x="11790998" y="965609"/>
            <a:ext cx="401002" cy="2546984"/>
          </a:xfrm>
          <a:custGeom>
            <a:avLst/>
            <a:gdLst>
              <a:gd name="connsiteX0" fmla="*/ 281940 w 401002"/>
              <a:gd name="connsiteY0" fmla="*/ 0 h 2546984"/>
              <a:gd name="connsiteX1" fmla="*/ 401003 w 401002"/>
              <a:gd name="connsiteY1" fmla="*/ 816293 h 2546984"/>
              <a:gd name="connsiteX2" fmla="*/ 0 w 401002"/>
              <a:gd name="connsiteY2" fmla="*/ 2276475 h 2546984"/>
              <a:gd name="connsiteX3" fmla="*/ 401003 w 401002"/>
              <a:gd name="connsiteY3" fmla="*/ 2546985 h 2546984"/>
              <a:gd name="connsiteX4" fmla="*/ 401003 w 401002"/>
              <a:gd name="connsiteY4" fmla="*/ 0 h 2546984"/>
              <a:gd name="connsiteX5" fmla="*/ 281940 w 401002"/>
              <a:gd name="connsiteY5" fmla="*/ 0 h 2546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1002" h="2546984">
                <a:moveTo>
                  <a:pt x="281940" y="0"/>
                </a:moveTo>
                <a:cubicBezTo>
                  <a:pt x="359093" y="259080"/>
                  <a:pt x="401003" y="532448"/>
                  <a:pt x="401003" y="816293"/>
                </a:cubicBezTo>
                <a:cubicBezTo>
                  <a:pt x="401003" y="1349693"/>
                  <a:pt x="254318" y="1848803"/>
                  <a:pt x="0" y="2276475"/>
                </a:cubicBezTo>
                <a:cubicBezTo>
                  <a:pt x="122873" y="2380298"/>
                  <a:pt x="258128" y="2470785"/>
                  <a:pt x="401003" y="2546985"/>
                </a:cubicBezTo>
                <a:lnTo>
                  <a:pt x="401003" y="0"/>
                </a:lnTo>
                <a:lnTo>
                  <a:pt x="281940" y="0"/>
                </a:lnTo>
                <a:close/>
              </a:path>
            </a:pathLst>
          </a:custGeom>
          <a:solidFill>
            <a:srgbClr val="E7F7F7"/>
          </a:solidFill>
          <a:ln w="9525" cap="flat">
            <a:noFill/>
            <a:prstDash val="solid"/>
            <a:miter/>
          </a:ln>
        </p:spPr>
        <p:txBody>
          <a:bodyPr rtlCol="0" anchor="ctr"/>
          <a:p>
            <a:endParaRPr lang="zh-CN" altLang="en-US"/>
          </a:p>
        </p:txBody>
      </p:sp>
      <p:sp>
        <p:nvSpPr>
          <p:cNvPr id="50" name="任意多边形: 形状 37"/>
          <p:cNvSpPr/>
          <p:nvPr/>
        </p:nvSpPr>
        <p:spPr>
          <a:xfrm>
            <a:off x="10990898" y="965608"/>
            <a:ext cx="1200150" cy="2276475"/>
          </a:xfrm>
          <a:custGeom>
            <a:avLst/>
            <a:gdLst>
              <a:gd name="connsiteX0" fmla="*/ 0 w 1200150"/>
              <a:gd name="connsiteY0" fmla="*/ 561023 h 2276475"/>
              <a:gd name="connsiteX1" fmla="*/ 799148 w 1200150"/>
              <a:gd name="connsiteY1" fmla="*/ 2276475 h 2276475"/>
              <a:gd name="connsiteX2" fmla="*/ 1200150 w 1200150"/>
              <a:gd name="connsiteY2" fmla="*/ 816293 h 2276475"/>
              <a:gd name="connsiteX3" fmla="*/ 1081088 w 1200150"/>
              <a:gd name="connsiteY3" fmla="*/ 0 h 2276475"/>
              <a:gd name="connsiteX4" fmla="*/ 70485 w 1200150"/>
              <a:gd name="connsiteY4" fmla="*/ 0 h 2276475"/>
              <a:gd name="connsiteX5" fmla="*/ 0 w 1200150"/>
              <a:gd name="connsiteY5" fmla="*/ 561023 h 2276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00150" h="2276475">
                <a:moveTo>
                  <a:pt x="0" y="561023"/>
                </a:moveTo>
                <a:cubicBezTo>
                  <a:pt x="0" y="1249680"/>
                  <a:pt x="310515" y="1864995"/>
                  <a:pt x="799148" y="2276475"/>
                </a:cubicBezTo>
                <a:cubicBezTo>
                  <a:pt x="1054418" y="1848803"/>
                  <a:pt x="1200150" y="1348740"/>
                  <a:pt x="1200150" y="816293"/>
                </a:cubicBezTo>
                <a:cubicBezTo>
                  <a:pt x="1200150" y="532448"/>
                  <a:pt x="1158240" y="259080"/>
                  <a:pt x="1081088" y="0"/>
                </a:cubicBezTo>
                <a:lnTo>
                  <a:pt x="70485" y="0"/>
                </a:lnTo>
                <a:cubicBezTo>
                  <a:pt x="24765" y="179070"/>
                  <a:pt x="0" y="366713"/>
                  <a:pt x="0" y="561023"/>
                </a:cubicBezTo>
                <a:close/>
              </a:path>
            </a:pathLst>
          </a:custGeom>
          <a:solidFill>
            <a:srgbClr val="99DFE8"/>
          </a:solidFill>
          <a:ln w="9525" cap="flat">
            <a:noFill/>
            <a:prstDash val="solid"/>
            <a:miter/>
          </a:ln>
        </p:spPr>
        <p:txBody>
          <a:bodyPr rtlCol="0" anchor="ctr"/>
          <a:p>
            <a:endParaRPr lang="zh-CN" altLang="en-US"/>
          </a:p>
        </p:txBody>
      </p:sp>
      <p:sp>
        <p:nvSpPr>
          <p:cNvPr id="51" name="任意多边形: 形状 38"/>
          <p:cNvSpPr/>
          <p:nvPr/>
        </p:nvSpPr>
        <p:spPr>
          <a:xfrm>
            <a:off x="6012180" y="4068853"/>
            <a:ext cx="5720715" cy="1859280"/>
          </a:xfrm>
          <a:custGeom>
            <a:avLst/>
            <a:gdLst>
              <a:gd name="connsiteX0" fmla="*/ 5035868 w 5720715"/>
              <a:gd name="connsiteY0" fmla="*/ 0 h 1859280"/>
              <a:gd name="connsiteX1" fmla="*/ 3315653 w 5720715"/>
              <a:gd name="connsiteY1" fmla="*/ 576263 h 1859280"/>
              <a:gd name="connsiteX2" fmla="*/ 2860358 w 5720715"/>
              <a:gd name="connsiteY2" fmla="*/ 576263 h 1859280"/>
              <a:gd name="connsiteX3" fmla="*/ 2860358 w 5720715"/>
              <a:gd name="connsiteY3" fmla="*/ 1857375 h 1859280"/>
              <a:gd name="connsiteX4" fmla="*/ 0 w 5720715"/>
              <a:gd name="connsiteY4" fmla="*/ 1857375 h 1859280"/>
              <a:gd name="connsiteX5" fmla="*/ 0 w 5720715"/>
              <a:gd name="connsiteY5" fmla="*/ 1857375 h 1859280"/>
              <a:gd name="connsiteX6" fmla="*/ 0 w 5720715"/>
              <a:gd name="connsiteY6" fmla="*/ 1859280 h 1859280"/>
              <a:gd name="connsiteX7" fmla="*/ 5720715 w 5720715"/>
              <a:gd name="connsiteY7" fmla="*/ 1859280 h 1859280"/>
              <a:gd name="connsiteX8" fmla="*/ 5720715 w 5720715"/>
              <a:gd name="connsiteY8" fmla="*/ 1857375 h 1859280"/>
              <a:gd name="connsiteX9" fmla="*/ 5035868 w 5720715"/>
              <a:gd name="connsiteY9" fmla="*/ 0 h 1859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720715" h="1859280">
                <a:moveTo>
                  <a:pt x="5035868" y="0"/>
                </a:moveTo>
                <a:cubicBezTo>
                  <a:pt x="4556760" y="360998"/>
                  <a:pt x="3960495" y="576263"/>
                  <a:pt x="3315653" y="576263"/>
                </a:cubicBezTo>
                <a:lnTo>
                  <a:pt x="2860358" y="576263"/>
                </a:lnTo>
                <a:lnTo>
                  <a:pt x="2860358" y="1857375"/>
                </a:lnTo>
                <a:lnTo>
                  <a:pt x="0" y="1857375"/>
                </a:lnTo>
                <a:cubicBezTo>
                  <a:pt x="0" y="1857375"/>
                  <a:pt x="0" y="1857375"/>
                  <a:pt x="0" y="1857375"/>
                </a:cubicBezTo>
                <a:cubicBezTo>
                  <a:pt x="0" y="1858328"/>
                  <a:pt x="0" y="1858328"/>
                  <a:pt x="0" y="1859280"/>
                </a:cubicBezTo>
                <a:lnTo>
                  <a:pt x="5720715" y="1859280"/>
                </a:lnTo>
                <a:cubicBezTo>
                  <a:pt x="5720715" y="1858328"/>
                  <a:pt x="5720715" y="1858328"/>
                  <a:pt x="5720715" y="1857375"/>
                </a:cubicBezTo>
                <a:cubicBezTo>
                  <a:pt x="5720715" y="1147763"/>
                  <a:pt x="5463540" y="499110"/>
                  <a:pt x="5035868" y="0"/>
                </a:cubicBezTo>
                <a:close/>
              </a:path>
            </a:pathLst>
          </a:custGeom>
          <a:solidFill>
            <a:srgbClr val="4193A4"/>
          </a:solidFill>
          <a:ln w="9525" cap="flat">
            <a:noFill/>
            <a:prstDash val="solid"/>
            <a:miter/>
          </a:ln>
        </p:spPr>
        <p:txBody>
          <a:bodyPr rtlCol="0" anchor="ctr"/>
          <a:p>
            <a:endParaRPr lang="zh-CN" altLang="en-US"/>
          </a:p>
        </p:txBody>
      </p:sp>
      <p:sp>
        <p:nvSpPr>
          <p:cNvPr id="52" name="任意多边形: 形状 39"/>
          <p:cNvSpPr/>
          <p:nvPr/>
        </p:nvSpPr>
        <p:spPr>
          <a:xfrm>
            <a:off x="8873490" y="3064918"/>
            <a:ext cx="2175510" cy="1579245"/>
          </a:xfrm>
          <a:custGeom>
            <a:avLst/>
            <a:gdLst>
              <a:gd name="connsiteX0" fmla="*/ 0 w 2175510"/>
              <a:gd name="connsiteY0" fmla="*/ 0 h 1579245"/>
              <a:gd name="connsiteX1" fmla="*/ 0 w 2175510"/>
              <a:gd name="connsiteY1" fmla="*/ 0 h 1579245"/>
              <a:gd name="connsiteX2" fmla="*/ 0 w 2175510"/>
              <a:gd name="connsiteY2" fmla="*/ 1579245 h 1579245"/>
              <a:gd name="connsiteX3" fmla="*/ 455295 w 2175510"/>
              <a:gd name="connsiteY3" fmla="*/ 1579245 h 1579245"/>
              <a:gd name="connsiteX4" fmla="*/ 2175510 w 2175510"/>
              <a:gd name="connsiteY4" fmla="*/ 1002983 h 1579245"/>
              <a:gd name="connsiteX5" fmla="*/ 0 w 2175510"/>
              <a:gd name="connsiteY5" fmla="*/ 0 h 157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75510" h="1579245"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lnTo>
                  <a:pt x="0" y="1579245"/>
                </a:lnTo>
                <a:lnTo>
                  <a:pt x="455295" y="1579245"/>
                </a:lnTo>
                <a:cubicBezTo>
                  <a:pt x="1100138" y="1579245"/>
                  <a:pt x="1696403" y="1364933"/>
                  <a:pt x="2175510" y="1002983"/>
                </a:cubicBezTo>
                <a:cubicBezTo>
                  <a:pt x="1650682" y="389572"/>
                  <a:pt x="870585" y="0"/>
                  <a:pt x="0" y="0"/>
                </a:cubicBezTo>
                <a:close/>
              </a:path>
            </a:pathLst>
          </a:custGeom>
          <a:solidFill>
            <a:srgbClr val="FCDEE4"/>
          </a:solidFill>
          <a:ln w="9525" cap="flat">
            <a:noFill/>
            <a:prstDash val="solid"/>
            <a:miter/>
          </a:ln>
        </p:spPr>
        <p:txBody>
          <a:bodyPr rtlCol="0" anchor="ctr"/>
          <a:p>
            <a:endParaRPr lang="zh-CN" altLang="en-US"/>
          </a:p>
        </p:txBody>
      </p:sp>
      <p:sp>
        <p:nvSpPr>
          <p:cNvPr id="54" name="任意多边形: 形状 41"/>
          <p:cNvSpPr/>
          <p:nvPr/>
        </p:nvSpPr>
        <p:spPr>
          <a:xfrm>
            <a:off x="6013133" y="3565934"/>
            <a:ext cx="2860357" cy="2359342"/>
          </a:xfrm>
          <a:custGeom>
            <a:avLst/>
            <a:gdLst>
              <a:gd name="connsiteX0" fmla="*/ 1242060 w 2860357"/>
              <a:gd name="connsiteY0" fmla="*/ 0 h 2359342"/>
              <a:gd name="connsiteX1" fmla="*/ 0 w 2860357"/>
              <a:gd name="connsiteY1" fmla="*/ 2359343 h 2359342"/>
              <a:gd name="connsiteX2" fmla="*/ 2860358 w 2860357"/>
              <a:gd name="connsiteY2" fmla="*/ 2359343 h 2359342"/>
              <a:gd name="connsiteX3" fmla="*/ 2860358 w 2860357"/>
              <a:gd name="connsiteY3" fmla="*/ 1078230 h 2359342"/>
              <a:gd name="connsiteX4" fmla="*/ 1242060 w 2860357"/>
              <a:gd name="connsiteY4" fmla="*/ 1078230 h 2359342"/>
              <a:gd name="connsiteX5" fmla="*/ 1242060 w 2860357"/>
              <a:gd name="connsiteY5" fmla="*/ 0 h 2359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60357" h="2359342">
                <a:moveTo>
                  <a:pt x="1242060" y="0"/>
                </a:moveTo>
                <a:cubicBezTo>
                  <a:pt x="491490" y="515303"/>
                  <a:pt x="0" y="1379220"/>
                  <a:pt x="0" y="2359343"/>
                </a:cubicBezTo>
                <a:lnTo>
                  <a:pt x="2860358" y="2359343"/>
                </a:lnTo>
                <a:lnTo>
                  <a:pt x="2860358" y="1078230"/>
                </a:lnTo>
                <a:lnTo>
                  <a:pt x="1242060" y="1078230"/>
                </a:lnTo>
                <a:lnTo>
                  <a:pt x="1242060" y="0"/>
                </a:lnTo>
                <a:close/>
              </a:path>
            </a:pathLst>
          </a:custGeom>
          <a:solidFill>
            <a:srgbClr val="282E46"/>
          </a:solidFill>
          <a:ln w="9525" cap="flat">
            <a:noFill/>
            <a:prstDash val="solid"/>
            <a:miter/>
          </a:ln>
        </p:spPr>
        <p:txBody>
          <a:bodyPr rtlCol="0" anchor="ctr"/>
          <a:p>
            <a:endParaRPr lang="zh-CN" altLang="en-US"/>
          </a:p>
        </p:txBody>
      </p:sp>
      <p:sp>
        <p:nvSpPr>
          <p:cNvPr id="55" name="任意多边形: 形状 42"/>
          <p:cNvSpPr/>
          <p:nvPr/>
        </p:nvSpPr>
        <p:spPr>
          <a:xfrm>
            <a:off x="7255193" y="3064918"/>
            <a:ext cx="1617345" cy="1579245"/>
          </a:xfrm>
          <a:custGeom>
            <a:avLst/>
            <a:gdLst>
              <a:gd name="connsiteX0" fmla="*/ 0 w 1617345"/>
              <a:gd name="connsiteY0" fmla="*/ 501015 h 1579245"/>
              <a:gd name="connsiteX1" fmla="*/ 0 w 1617345"/>
              <a:gd name="connsiteY1" fmla="*/ 1579245 h 1579245"/>
              <a:gd name="connsiteX2" fmla="*/ 1617345 w 1617345"/>
              <a:gd name="connsiteY2" fmla="*/ 1579245 h 1579245"/>
              <a:gd name="connsiteX3" fmla="*/ 1617345 w 1617345"/>
              <a:gd name="connsiteY3" fmla="*/ 0 h 1579245"/>
              <a:gd name="connsiteX4" fmla="*/ 0 w 1617345"/>
              <a:gd name="connsiteY4" fmla="*/ 501015 h 157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7345" h="1579245">
                <a:moveTo>
                  <a:pt x="0" y="501015"/>
                </a:moveTo>
                <a:lnTo>
                  <a:pt x="0" y="1579245"/>
                </a:lnTo>
                <a:lnTo>
                  <a:pt x="1617345" y="1579245"/>
                </a:lnTo>
                <a:lnTo>
                  <a:pt x="1617345" y="0"/>
                </a:lnTo>
                <a:cubicBezTo>
                  <a:pt x="1017270" y="0"/>
                  <a:pt x="460058" y="185738"/>
                  <a:pt x="0" y="501015"/>
                </a:cubicBezTo>
                <a:close/>
              </a:path>
            </a:pathLst>
          </a:custGeom>
          <a:solidFill>
            <a:srgbClr val="4B3A71"/>
          </a:solidFill>
          <a:ln w="9525" cap="flat">
            <a:noFill/>
            <a:prstDash val="solid"/>
            <a:miter/>
          </a:ln>
        </p:spPr>
        <p:txBody>
          <a:bodyPr rtlCol="0" anchor="ctr"/>
          <a:p>
            <a:endParaRPr lang="zh-CN" altLang="en-US"/>
          </a:p>
        </p:txBody>
      </p:sp>
      <p:sp>
        <p:nvSpPr>
          <p:cNvPr id="56" name="任意多边形: 形状 44"/>
          <p:cNvSpPr/>
          <p:nvPr/>
        </p:nvSpPr>
        <p:spPr>
          <a:xfrm>
            <a:off x="4496753" y="2044672"/>
            <a:ext cx="3603878" cy="3879651"/>
          </a:xfrm>
          <a:custGeom>
            <a:avLst/>
            <a:gdLst>
              <a:gd name="connsiteX0" fmla="*/ 3307080 w 3603878"/>
              <a:gd name="connsiteY0" fmla="*/ 162997 h 3879651"/>
              <a:gd name="connsiteX1" fmla="*/ 3266123 w 3603878"/>
              <a:gd name="connsiteY1" fmla="*/ 171569 h 3879651"/>
              <a:gd name="connsiteX2" fmla="*/ 3243262 w 3603878"/>
              <a:gd name="connsiteY2" fmla="*/ 205859 h 3879651"/>
              <a:gd name="connsiteX3" fmla="*/ 3251835 w 3603878"/>
              <a:gd name="connsiteY3" fmla="*/ 246817 h 3879651"/>
              <a:gd name="connsiteX4" fmla="*/ 3286125 w 3603878"/>
              <a:gd name="connsiteY4" fmla="*/ 269677 h 3879651"/>
              <a:gd name="connsiteX5" fmla="*/ 3296603 w 3603878"/>
              <a:gd name="connsiteY5" fmla="*/ 270629 h 3879651"/>
              <a:gd name="connsiteX6" fmla="*/ 3327082 w 3603878"/>
              <a:gd name="connsiteY6" fmla="*/ 261104 h 3879651"/>
              <a:gd name="connsiteX7" fmla="*/ 3349943 w 3603878"/>
              <a:gd name="connsiteY7" fmla="*/ 226814 h 3879651"/>
              <a:gd name="connsiteX8" fmla="*/ 3341370 w 3603878"/>
              <a:gd name="connsiteY8" fmla="*/ 185857 h 3879651"/>
              <a:gd name="connsiteX9" fmla="*/ 3307080 w 3603878"/>
              <a:gd name="connsiteY9" fmla="*/ 162997 h 3879651"/>
              <a:gd name="connsiteX10" fmla="*/ 3346132 w 3603878"/>
              <a:gd name="connsiteY10" fmla="*/ 225862 h 3879651"/>
              <a:gd name="connsiteX11" fmla="*/ 3325178 w 3603878"/>
              <a:gd name="connsiteY11" fmla="*/ 258247 h 3879651"/>
              <a:gd name="connsiteX12" fmla="*/ 3287078 w 3603878"/>
              <a:gd name="connsiteY12" fmla="*/ 265867 h 3879651"/>
              <a:gd name="connsiteX13" fmla="*/ 3254693 w 3603878"/>
              <a:gd name="connsiteY13" fmla="*/ 244912 h 3879651"/>
              <a:gd name="connsiteX14" fmla="*/ 3247073 w 3603878"/>
              <a:gd name="connsiteY14" fmla="*/ 206812 h 3879651"/>
              <a:gd name="connsiteX15" fmla="*/ 3268028 w 3603878"/>
              <a:gd name="connsiteY15" fmla="*/ 174427 h 3879651"/>
              <a:gd name="connsiteX16" fmla="*/ 3295650 w 3603878"/>
              <a:gd name="connsiteY16" fmla="*/ 165854 h 3879651"/>
              <a:gd name="connsiteX17" fmla="*/ 3305175 w 3603878"/>
              <a:gd name="connsiteY17" fmla="*/ 166807 h 3879651"/>
              <a:gd name="connsiteX18" fmla="*/ 3337560 w 3603878"/>
              <a:gd name="connsiteY18" fmla="*/ 187762 h 3879651"/>
              <a:gd name="connsiteX19" fmla="*/ 3346132 w 3603878"/>
              <a:gd name="connsiteY19" fmla="*/ 225862 h 3879651"/>
              <a:gd name="connsiteX20" fmla="*/ 3048000 w 3603878"/>
              <a:gd name="connsiteY20" fmla="*/ 340162 h 3879651"/>
              <a:gd name="connsiteX21" fmla="*/ 3007043 w 3603878"/>
              <a:gd name="connsiteY21" fmla="*/ 348734 h 3879651"/>
              <a:gd name="connsiteX22" fmla="*/ 2984183 w 3603878"/>
              <a:gd name="connsiteY22" fmla="*/ 383024 h 3879651"/>
              <a:gd name="connsiteX23" fmla="*/ 2991803 w 3603878"/>
              <a:gd name="connsiteY23" fmla="*/ 423029 h 3879651"/>
              <a:gd name="connsiteX24" fmla="*/ 1481137 w 3603878"/>
              <a:gd name="connsiteY24" fmla="*/ 1749862 h 3879651"/>
              <a:gd name="connsiteX25" fmla="*/ 507683 w 3603878"/>
              <a:gd name="connsiteY25" fmla="*/ 2990017 h 3879651"/>
              <a:gd name="connsiteX26" fmla="*/ 0 w 3603878"/>
              <a:gd name="connsiteY26" fmla="*/ 3879651 h 3879651"/>
              <a:gd name="connsiteX27" fmla="*/ 3810 w 3603878"/>
              <a:gd name="connsiteY27" fmla="*/ 3879651 h 3879651"/>
              <a:gd name="connsiteX28" fmla="*/ 510540 w 3603878"/>
              <a:gd name="connsiteY28" fmla="*/ 2991922 h 3879651"/>
              <a:gd name="connsiteX29" fmla="*/ 2994660 w 3603878"/>
              <a:gd name="connsiteY29" fmla="*/ 424934 h 3879651"/>
              <a:gd name="connsiteX30" fmla="*/ 3027045 w 3603878"/>
              <a:gd name="connsiteY30" fmla="*/ 444937 h 3879651"/>
              <a:gd name="connsiteX31" fmla="*/ 3037523 w 3603878"/>
              <a:gd name="connsiteY31" fmla="*/ 445889 h 3879651"/>
              <a:gd name="connsiteX32" fmla="*/ 3068003 w 3603878"/>
              <a:gd name="connsiteY32" fmla="*/ 436364 h 3879651"/>
              <a:gd name="connsiteX33" fmla="*/ 3090862 w 3603878"/>
              <a:gd name="connsiteY33" fmla="*/ 402074 h 3879651"/>
              <a:gd name="connsiteX34" fmla="*/ 3082290 w 3603878"/>
              <a:gd name="connsiteY34" fmla="*/ 361117 h 3879651"/>
              <a:gd name="connsiteX35" fmla="*/ 3048000 w 3603878"/>
              <a:gd name="connsiteY35" fmla="*/ 340162 h 3879651"/>
              <a:gd name="connsiteX36" fmla="*/ 3087053 w 3603878"/>
              <a:gd name="connsiteY36" fmla="*/ 403027 h 3879651"/>
              <a:gd name="connsiteX37" fmla="*/ 3066098 w 3603878"/>
              <a:gd name="connsiteY37" fmla="*/ 435412 h 3879651"/>
              <a:gd name="connsiteX38" fmla="*/ 3027998 w 3603878"/>
              <a:gd name="connsiteY38" fmla="*/ 443032 h 3879651"/>
              <a:gd name="connsiteX39" fmla="*/ 2995612 w 3603878"/>
              <a:gd name="connsiteY39" fmla="*/ 422077 h 3879651"/>
              <a:gd name="connsiteX40" fmla="*/ 2987993 w 3603878"/>
              <a:gd name="connsiteY40" fmla="*/ 383977 h 3879651"/>
              <a:gd name="connsiteX41" fmla="*/ 3008948 w 3603878"/>
              <a:gd name="connsiteY41" fmla="*/ 351592 h 3879651"/>
              <a:gd name="connsiteX42" fmla="*/ 3036570 w 3603878"/>
              <a:gd name="connsiteY42" fmla="*/ 343019 h 3879651"/>
              <a:gd name="connsiteX43" fmla="*/ 3046095 w 3603878"/>
              <a:gd name="connsiteY43" fmla="*/ 343972 h 3879651"/>
              <a:gd name="connsiteX44" fmla="*/ 3078480 w 3603878"/>
              <a:gd name="connsiteY44" fmla="*/ 364927 h 3879651"/>
              <a:gd name="connsiteX45" fmla="*/ 3087053 w 3603878"/>
              <a:gd name="connsiteY45" fmla="*/ 403027 h 3879651"/>
              <a:gd name="connsiteX46" fmla="*/ 3594735 w 3603878"/>
              <a:gd name="connsiteY46" fmla="*/ 23932 h 3879651"/>
              <a:gd name="connsiteX47" fmla="*/ 3560445 w 3603878"/>
              <a:gd name="connsiteY47" fmla="*/ 1072 h 3879651"/>
              <a:gd name="connsiteX48" fmla="*/ 3519487 w 3603878"/>
              <a:gd name="connsiteY48" fmla="*/ 9644 h 3879651"/>
              <a:gd name="connsiteX49" fmla="*/ 3496628 w 3603878"/>
              <a:gd name="connsiteY49" fmla="*/ 43934 h 3879651"/>
              <a:gd name="connsiteX50" fmla="*/ 3505200 w 3603878"/>
              <a:gd name="connsiteY50" fmla="*/ 84892 h 3879651"/>
              <a:gd name="connsiteX51" fmla="*/ 3539490 w 3603878"/>
              <a:gd name="connsiteY51" fmla="*/ 107752 h 3879651"/>
              <a:gd name="connsiteX52" fmla="*/ 3549968 w 3603878"/>
              <a:gd name="connsiteY52" fmla="*/ 108704 h 3879651"/>
              <a:gd name="connsiteX53" fmla="*/ 3580448 w 3603878"/>
              <a:gd name="connsiteY53" fmla="*/ 99179 h 3879651"/>
              <a:gd name="connsiteX54" fmla="*/ 3603307 w 3603878"/>
              <a:gd name="connsiteY54" fmla="*/ 64889 h 3879651"/>
              <a:gd name="connsiteX55" fmla="*/ 3594735 w 3603878"/>
              <a:gd name="connsiteY55" fmla="*/ 23932 h 3879651"/>
              <a:gd name="connsiteX56" fmla="*/ 3598545 w 3603878"/>
              <a:gd name="connsiteY56" fmla="*/ 63937 h 3879651"/>
              <a:gd name="connsiteX57" fmla="*/ 3577590 w 3603878"/>
              <a:gd name="connsiteY57" fmla="*/ 96322 h 3879651"/>
              <a:gd name="connsiteX58" fmla="*/ 3539490 w 3603878"/>
              <a:gd name="connsiteY58" fmla="*/ 103942 h 3879651"/>
              <a:gd name="connsiteX59" fmla="*/ 3507105 w 3603878"/>
              <a:gd name="connsiteY59" fmla="*/ 82987 h 3879651"/>
              <a:gd name="connsiteX60" fmla="*/ 3499485 w 3603878"/>
              <a:gd name="connsiteY60" fmla="*/ 44887 h 3879651"/>
              <a:gd name="connsiteX61" fmla="*/ 3520440 w 3603878"/>
              <a:gd name="connsiteY61" fmla="*/ 12502 h 3879651"/>
              <a:gd name="connsiteX62" fmla="*/ 3548062 w 3603878"/>
              <a:gd name="connsiteY62" fmla="*/ 3929 h 3879651"/>
              <a:gd name="connsiteX63" fmla="*/ 3557587 w 3603878"/>
              <a:gd name="connsiteY63" fmla="*/ 4882 h 3879651"/>
              <a:gd name="connsiteX64" fmla="*/ 3589973 w 3603878"/>
              <a:gd name="connsiteY64" fmla="*/ 25837 h 3879651"/>
              <a:gd name="connsiteX65" fmla="*/ 3598545 w 3603878"/>
              <a:gd name="connsiteY65" fmla="*/ 63937 h 387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3603878" h="3879651">
                <a:moveTo>
                  <a:pt x="3307080" y="162997"/>
                </a:moveTo>
                <a:cubicBezTo>
                  <a:pt x="3292793" y="160139"/>
                  <a:pt x="3278505" y="162997"/>
                  <a:pt x="3266123" y="171569"/>
                </a:cubicBezTo>
                <a:cubicBezTo>
                  <a:pt x="3253740" y="179189"/>
                  <a:pt x="3246120" y="191572"/>
                  <a:pt x="3243262" y="205859"/>
                </a:cubicBezTo>
                <a:cubicBezTo>
                  <a:pt x="3240405" y="220147"/>
                  <a:pt x="3243262" y="234434"/>
                  <a:pt x="3251835" y="246817"/>
                </a:cubicBezTo>
                <a:cubicBezTo>
                  <a:pt x="3259455" y="259199"/>
                  <a:pt x="3271837" y="266819"/>
                  <a:pt x="3286125" y="269677"/>
                </a:cubicBezTo>
                <a:cubicBezTo>
                  <a:pt x="3289935" y="270629"/>
                  <a:pt x="3292793" y="270629"/>
                  <a:pt x="3296603" y="270629"/>
                </a:cubicBezTo>
                <a:cubicBezTo>
                  <a:pt x="3307080" y="270629"/>
                  <a:pt x="3317557" y="267772"/>
                  <a:pt x="3327082" y="261104"/>
                </a:cubicBezTo>
                <a:cubicBezTo>
                  <a:pt x="3339465" y="253484"/>
                  <a:pt x="3347085" y="241102"/>
                  <a:pt x="3349943" y="226814"/>
                </a:cubicBezTo>
                <a:cubicBezTo>
                  <a:pt x="3352800" y="212527"/>
                  <a:pt x="3349943" y="198239"/>
                  <a:pt x="3341370" y="185857"/>
                </a:cubicBezTo>
                <a:cubicBezTo>
                  <a:pt x="3332798" y="173474"/>
                  <a:pt x="3321368" y="165854"/>
                  <a:pt x="3307080" y="162997"/>
                </a:cubicBezTo>
                <a:close/>
                <a:moveTo>
                  <a:pt x="3346132" y="225862"/>
                </a:moveTo>
                <a:cubicBezTo>
                  <a:pt x="3343275" y="239197"/>
                  <a:pt x="3335655" y="250627"/>
                  <a:pt x="3325178" y="258247"/>
                </a:cubicBezTo>
                <a:cubicBezTo>
                  <a:pt x="3313748" y="265867"/>
                  <a:pt x="3300412" y="268724"/>
                  <a:pt x="3287078" y="265867"/>
                </a:cubicBezTo>
                <a:cubicBezTo>
                  <a:pt x="3273743" y="263009"/>
                  <a:pt x="3262312" y="255389"/>
                  <a:pt x="3254693" y="244912"/>
                </a:cubicBezTo>
                <a:cubicBezTo>
                  <a:pt x="3247073" y="233482"/>
                  <a:pt x="3244215" y="220147"/>
                  <a:pt x="3247073" y="206812"/>
                </a:cubicBezTo>
                <a:cubicBezTo>
                  <a:pt x="3249930" y="193477"/>
                  <a:pt x="3257550" y="182047"/>
                  <a:pt x="3268028" y="174427"/>
                </a:cubicBezTo>
                <a:cubicBezTo>
                  <a:pt x="3276600" y="168712"/>
                  <a:pt x="3286125" y="165854"/>
                  <a:pt x="3295650" y="165854"/>
                </a:cubicBezTo>
                <a:cubicBezTo>
                  <a:pt x="3298507" y="165854"/>
                  <a:pt x="3302318" y="165854"/>
                  <a:pt x="3305175" y="166807"/>
                </a:cubicBezTo>
                <a:cubicBezTo>
                  <a:pt x="3318510" y="169664"/>
                  <a:pt x="3329940" y="177284"/>
                  <a:pt x="3337560" y="187762"/>
                </a:cubicBezTo>
                <a:cubicBezTo>
                  <a:pt x="3346132" y="199192"/>
                  <a:pt x="3348037" y="212527"/>
                  <a:pt x="3346132" y="225862"/>
                </a:cubicBezTo>
                <a:close/>
                <a:moveTo>
                  <a:pt x="3048000" y="340162"/>
                </a:moveTo>
                <a:cubicBezTo>
                  <a:pt x="3033712" y="337304"/>
                  <a:pt x="3019425" y="340162"/>
                  <a:pt x="3007043" y="348734"/>
                </a:cubicBezTo>
                <a:cubicBezTo>
                  <a:pt x="2994660" y="356354"/>
                  <a:pt x="2987040" y="368737"/>
                  <a:pt x="2984183" y="383024"/>
                </a:cubicBezTo>
                <a:cubicBezTo>
                  <a:pt x="2981325" y="397312"/>
                  <a:pt x="2984183" y="411599"/>
                  <a:pt x="2991803" y="423029"/>
                </a:cubicBezTo>
                <a:cubicBezTo>
                  <a:pt x="2442210" y="816412"/>
                  <a:pt x="1933575" y="1262182"/>
                  <a:pt x="1481137" y="1749862"/>
                </a:cubicBezTo>
                <a:cubicBezTo>
                  <a:pt x="1119187" y="2140387"/>
                  <a:pt x="791527" y="2557582"/>
                  <a:pt x="507683" y="2990017"/>
                </a:cubicBezTo>
                <a:cubicBezTo>
                  <a:pt x="274320" y="3346252"/>
                  <a:pt x="108585" y="3655814"/>
                  <a:pt x="0" y="3879651"/>
                </a:cubicBezTo>
                <a:lnTo>
                  <a:pt x="3810" y="3879651"/>
                </a:lnTo>
                <a:cubicBezTo>
                  <a:pt x="112395" y="3655814"/>
                  <a:pt x="277177" y="3347204"/>
                  <a:pt x="510540" y="2991922"/>
                </a:cubicBezTo>
                <a:cubicBezTo>
                  <a:pt x="956310" y="2311837"/>
                  <a:pt x="1748790" y="1315522"/>
                  <a:pt x="2994660" y="424934"/>
                </a:cubicBezTo>
                <a:cubicBezTo>
                  <a:pt x="3002280" y="435412"/>
                  <a:pt x="3013710" y="443032"/>
                  <a:pt x="3027045" y="444937"/>
                </a:cubicBezTo>
                <a:cubicBezTo>
                  <a:pt x="3030855" y="445889"/>
                  <a:pt x="3033712" y="445889"/>
                  <a:pt x="3037523" y="445889"/>
                </a:cubicBezTo>
                <a:cubicBezTo>
                  <a:pt x="3048000" y="445889"/>
                  <a:pt x="3058478" y="443032"/>
                  <a:pt x="3068003" y="436364"/>
                </a:cubicBezTo>
                <a:cubicBezTo>
                  <a:pt x="3080385" y="428744"/>
                  <a:pt x="3088005" y="416362"/>
                  <a:pt x="3090862" y="402074"/>
                </a:cubicBezTo>
                <a:cubicBezTo>
                  <a:pt x="3093720" y="387787"/>
                  <a:pt x="3090862" y="373499"/>
                  <a:pt x="3082290" y="361117"/>
                </a:cubicBezTo>
                <a:cubicBezTo>
                  <a:pt x="3074670" y="350639"/>
                  <a:pt x="3062287" y="342067"/>
                  <a:pt x="3048000" y="340162"/>
                </a:cubicBezTo>
                <a:close/>
                <a:moveTo>
                  <a:pt x="3087053" y="403027"/>
                </a:moveTo>
                <a:cubicBezTo>
                  <a:pt x="3084195" y="416362"/>
                  <a:pt x="3076575" y="427792"/>
                  <a:pt x="3066098" y="435412"/>
                </a:cubicBezTo>
                <a:cubicBezTo>
                  <a:pt x="3054668" y="443032"/>
                  <a:pt x="3041333" y="445889"/>
                  <a:pt x="3027998" y="443032"/>
                </a:cubicBezTo>
                <a:cubicBezTo>
                  <a:pt x="3014662" y="440174"/>
                  <a:pt x="3003233" y="432554"/>
                  <a:pt x="2995612" y="422077"/>
                </a:cubicBezTo>
                <a:cubicBezTo>
                  <a:pt x="2987993" y="410647"/>
                  <a:pt x="2985135" y="397312"/>
                  <a:pt x="2987993" y="383977"/>
                </a:cubicBezTo>
                <a:cubicBezTo>
                  <a:pt x="2990850" y="370642"/>
                  <a:pt x="2998470" y="359212"/>
                  <a:pt x="3008948" y="351592"/>
                </a:cubicBezTo>
                <a:cubicBezTo>
                  <a:pt x="3017520" y="345877"/>
                  <a:pt x="3027045" y="343019"/>
                  <a:pt x="3036570" y="343019"/>
                </a:cubicBezTo>
                <a:cubicBezTo>
                  <a:pt x="3039428" y="343019"/>
                  <a:pt x="3043237" y="343019"/>
                  <a:pt x="3046095" y="343972"/>
                </a:cubicBezTo>
                <a:cubicBezTo>
                  <a:pt x="3059430" y="346829"/>
                  <a:pt x="3070860" y="354449"/>
                  <a:pt x="3078480" y="364927"/>
                </a:cubicBezTo>
                <a:cubicBezTo>
                  <a:pt x="3087053" y="376357"/>
                  <a:pt x="3088958" y="389692"/>
                  <a:pt x="3087053" y="403027"/>
                </a:cubicBezTo>
                <a:close/>
                <a:moveTo>
                  <a:pt x="3594735" y="23932"/>
                </a:moveTo>
                <a:cubicBezTo>
                  <a:pt x="3587115" y="11549"/>
                  <a:pt x="3574732" y="3929"/>
                  <a:pt x="3560445" y="1072"/>
                </a:cubicBezTo>
                <a:cubicBezTo>
                  <a:pt x="3546157" y="-1786"/>
                  <a:pt x="3531870" y="1072"/>
                  <a:pt x="3519487" y="9644"/>
                </a:cubicBezTo>
                <a:cubicBezTo>
                  <a:pt x="3507105" y="17264"/>
                  <a:pt x="3499485" y="29647"/>
                  <a:pt x="3496628" y="43934"/>
                </a:cubicBezTo>
                <a:cubicBezTo>
                  <a:pt x="3493770" y="58222"/>
                  <a:pt x="3496628" y="72509"/>
                  <a:pt x="3505200" y="84892"/>
                </a:cubicBezTo>
                <a:cubicBezTo>
                  <a:pt x="3512820" y="97274"/>
                  <a:pt x="3525203" y="104894"/>
                  <a:pt x="3539490" y="107752"/>
                </a:cubicBezTo>
                <a:cubicBezTo>
                  <a:pt x="3543300" y="108704"/>
                  <a:pt x="3546157" y="108704"/>
                  <a:pt x="3549968" y="108704"/>
                </a:cubicBezTo>
                <a:cubicBezTo>
                  <a:pt x="3560445" y="108704"/>
                  <a:pt x="3570923" y="105847"/>
                  <a:pt x="3580448" y="99179"/>
                </a:cubicBezTo>
                <a:cubicBezTo>
                  <a:pt x="3592830" y="91559"/>
                  <a:pt x="3600450" y="79177"/>
                  <a:pt x="3603307" y="64889"/>
                </a:cubicBezTo>
                <a:cubicBezTo>
                  <a:pt x="3605212" y="50602"/>
                  <a:pt x="3602355" y="36314"/>
                  <a:pt x="3594735" y="23932"/>
                </a:cubicBezTo>
                <a:close/>
                <a:moveTo>
                  <a:pt x="3598545" y="63937"/>
                </a:moveTo>
                <a:cubicBezTo>
                  <a:pt x="3595687" y="77272"/>
                  <a:pt x="3588068" y="88702"/>
                  <a:pt x="3577590" y="96322"/>
                </a:cubicBezTo>
                <a:cubicBezTo>
                  <a:pt x="3566160" y="103942"/>
                  <a:pt x="3552825" y="106799"/>
                  <a:pt x="3539490" y="103942"/>
                </a:cubicBezTo>
                <a:cubicBezTo>
                  <a:pt x="3526155" y="101084"/>
                  <a:pt x="3514725" y="93464"/>
                  <a:pt x="3507105" y="82987"/>
                </a:cubicBezTo>
                <a:cubicBezTo>
                  <a:pt x="3499485" y="71557"/>
                  <a:pt x="3496628" y="58222"/>
                  <a:pt x="3499485" y="44887"/>
                </a:cubicBezTo>
                <a:cubicBezTo>
                  <a:pt x="3502343" y="31552"/>
                  <a:pt x="3509962" y="20122"/>
                  <a:pt x="3520440" y="12502"/>
                </a:cubicBezTo>
                <a:cubicBezTo>
                  <a:pt x="3529012" y="6787"/>
                  <a:pt x="3538537" y="3929"/>
                  <a:pt x="3548062" y="3929"/>
                </a:cubicBezTo>
                <a:cubicBezTo>
                  <a:pt x="3550920" y="3929"/>
                  <a:pt x="3554730" y="3929"/>
                  <a:pt x="3557587" y="4882"/>
                </a:cubicBezTo>
                <a:cubicBezTo>
                  <a:pt x="3570923" y="7739"/>
                  <a:pt x="3582353" y="15359"/>
                  <a:pt x="3589973" y="25837"/>
                </a:cubicBezTo>
                <a:cubicBezTo>
                  <a:pt x="3598545" y="37267"/>
                  <a:pt x="3601403" y="50602"/>
                  <a:pt x="3598545" y="63937"/>
                </a:cubicBez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p>
            <a:endParaRPr lang="zh-CN" altLang="en-US"/>
          </a:p>
        </p:txBody>
      </p:sp>
      <p:pic>
        <p:nvPicPr>
          <p:cNvPr id="100" name="Picture 99"/>
          <p:cNvPicPr/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94525" y="2279650"/>
            <a:ext cx="5197475" cy="381254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979714"/>
          </a:xfrm>
          <a:prstGeom prst="rect">
            <a:avLst/>
          </a:prstGeom>
          <a:solidFill>
            <a:srgbClr val="4193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solidFill>
                  <a:schemeClr val="bg1"/>
                </a:solidFill>
                <a:latin typeface="+mj-lt"/>
                <a:cs typeface="+mj-lt"/>
                <a:sym typeface="+mn-ea"/>
              </a:rPr>
              <a:t>           OUR SOLUTION </a:t>
            </a:r>
            <a:r>
              <a:rPr lang="en-US" sz="2800" dirty="0" smtClean="0">
                <a:solidFill>
                  <a:schemeClr val="bg1"/>
                </a:solidFill>
                <a:latin typeface="+mj-lt"/>
                <a:cs typeface="+mj-lt"/>
                <a:sym typeface="+mn-ea"/>
              </a:rPr>
              <a:t>AND 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+mj-lt"/>
                <a:sym typeface="+mn-ea"/>
              </a:rPr>
              <a:t>ITS VALUE PROPOSITION</a:t>
            </a:r>
            <a:endParaRPr lang="en-US" altLang="en-US" sz="2500" dirty="0" smtClean="0">
              <a:solidFill>
                <a:schemeClr val="bg1"/>
              </a:solidFill>
              <a:latin typeface="+mj-lt"/>
              <a:cs typeface="+mj-lt"/>
              <a:sym typeface="+mn-ea"/>
            </a:endParaRPr>
          </a:p>
        </p:txBody>
      </p:sp>
      <p:grpSp>
        <p:nvGrpSpPr>
          <p:cNvPr id="5" name="VCG41N1213923889"/>
          <p:cNvGrpSpPr/>
          <p:nvPr/>
        </p:nvGrpSpPr>
        <p:grpSpPr>
          <a:xfrm>
            <a:off x="-1" y="0"/>
            <a:ext cx="2105025" cy="1066128"/>
            <a:chOff x="-1" y="0"/>
            <a:chExt cx="2105025" cy="1066128"/>
          </a:xfrm>
        </p:grpSpPr>
        <p:sp>
          <p:nvSpPr>
            <p:cNvPr id="6" name="任意多边形: 形状 5"/>
            <p:cNvSpPr/>
            <p:nvPr/>
          </p:nvSpPr>
          <p:spPr>
            <a:xfrm flipH="1">
              <a:off x="442680" y="0"/>
              <a:ext cx="486975" cy="588106"/>
            </a:xfrm>
            <a:custGeom>
              <a:avLst/>
              <a:gdLst>
                <a:gd name="connsiteX0" fmla="*/ 1738313 w 1738312"/>
                <a:gd name="connsiteY0" fmla="*/ 816293 h 2099309"/>
                <a:gd name="connsiteX1" fmla="*/ 1444943 w 1738312"/>
                <a:gd name="connsiteY1" fmla="*/ 0 h 2099309"/>
                <a:gd name="connsiteX2" fmla="*/ 0 w 1738312"/>
                <a:gd name="connsiteY2" fmla="*/ 0 h 2099309"/>
                <a:gd name="connsiteX3" fmla="*/ 0 w 1738312"/>
                <a:gd name="connsiteY3" fmla="*/ 2099310 h 2099309"/>
                <a:gd name="connsiteX4" fmla="*/ 455295 w 1738312"/>
                <a:gd name="connsiteY4" fmla="*/ 2099310 h 2099309"/>
                <a:gd name="connsiteX5" fmla="*/ 1738313 w 1738312"/>
                <a:gd name="connsiteY5" fmla="*/ 816293 h 2099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38312" h="2099309">
                  <a:moveTo>
                    <a:pt x="1738313" y="816293"/>
                  </a:moveTo>
                  <a:cubicBezTo>
                    <a:pt x="1738313" y="506730"/>
                    <a:pt x="1627823" y="221933"/>
                    <a:pt x="1444943" y="0"/>
                  </a:cubicBezTo>
                  <a:lnTo>
                    <a:pt x="0" y="0"/>
                  </a:lnTo>
                  <a:lnTo>
                    <a:pt x="0" y="2099310"/>
                  </a:lnTo>
                  <a:lnTo>
                    <a:pt x="455295" y="2099310"/>
                  </a:lnTo>
                  <a:cubicBezTo>
                    <a:pt x="1162050" y="2099310"/>
                    <a:pt x="1738313" y="1523048"/>
                    <a:pt x="1738313" y="816293"/>
                  </a:cubicBezTo>
                  <a:close/>
                </a:path>
              </a:pathLst>
            </a:custGeom>
            <a:solidFill>
              <a:srgbClr val="E7F7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" name="任意多边形: 形状 6"/>
            <p:cNvSpPr/>
            <p:nvPr/>
          </p:nvSpPr>
          <p:spPr>
            <a:xfrm flipH="1">
              <a:off x="266" y="637471"/>
              <a:ext cx="320203" cy="428657"/>
            </a:xfrm>
            <a:custGeom>
              <a:avLst/>
              <a:gdLst>
                <a:gd name="connsiteX0" fmla="*/ 191017 w 294249"/>
                <a:gd name="connsiteY0" fmla="*/ 0 h 393913"/>
                <a:gd name="connsiteX1" fmla="*/ 0 w 294249"/>
                <a:gd name="connsiteY1" fmla="*/ 213085 h 393913"/>
                <a:gd name="connsiteX2" fmla="*/ 73995 w 294249"/>
                <a:gd name="connsiteY2" fmla="*/ 316310 h 393913"/>
                <a:gd name="connsiteX3" fmla="*/ 111247 w 294249"/>
                <a:gd name="connsiteY3" fmla="*/ 393913 h 393913"/>
                <a:gd name="connsiteX4" fmla="*/ 294249 w 294249"/>
                <a:gd name="connsiteY4" fmla="*/ 393913 h 393913"/>
                <a:gd name="connsiteX5" fmla="*/ 294249 w 294249"/>
                <a:gd name="connsiteY5" fmla="*/ 69639 h 393913"/>
                <a:gd name="connsiteX6" fmla="*/ 191017 w 294249"/>
                <a:gd name="connsiteY6" fmla="*/ 0 h 393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4249" h="393913">
                  <a:moveTo>
                    <a:pt x="191017" y="0"/>
                  </a:moveTo>
                  <a:cubicBezTo>
                    <a:pt x="141730" y="82880"/>
                    <a:pt x="76750" y="155217"/>
                    <a:pt x="0" y="213085"/>
                  </a:cubicBezTo>
                  <a:cubicBezTo>
                    <a:pt x="27524" y="245208"/>
                    <a:pt x="52306" y="279736"/>
                    <a:pt x="73995" y="316310"/>
                  </a:cubicBezTo>
                  <a:lnTo>
                    <a:pt x="111247" y="393913"/>
                  </a:lnTo>
                  <a:lnTo>
                    <a:pt x="294249" y="393913"/>
                  </a:lnTo>
                  <a:lnTo>
                    <a:pt x="294249" y="69639"/>
                  </a:lnTo>
                  <a:cubicBezTo>
                    <a:pt x="257223" y="50268"/>
                    <a:pt x="222648" y="26728"/>
                    <a:pt x="191017" y="0"/>
                  </a:cubicBezTo>
                  <a:close/>
                </a:path>
              </a:pathLst>
            </a:custGeom>
            <a:solidFill>
              <a:srgbClr val="FCDEE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" name="任意多边形: 形状 7"/>
            <p:cNvSpPr/>
            <p:nvPr/>
          </p:nvSpPr>
          <p:spPr>
            <a:xfrm flipH="1">
              <a:off x="112871" y="0"/>
              <a:ext cx="817051" cy="869083"/>
            </a:xfrm>
            <a:custGeom>
              <a:avLst/>
              <a:gdLst>
                <a:gd name="connsiteX0" fmla="*/ 2118360 w 2916555"/>
                <a:gd name="connsiteY0" fmla="*/ 561023 h 3102292"/>
                <a:gd name="connsiteX1" fmla="*/ 2188845 w 2916555"/>
                <a:gd name="connsiteY1" fmla="*/ 0 h 3102292"/>
                <a:gd name="connsiteX2" fmla="*/ 1444943 w 2916555"/>
                <a:gd name="connsiteY2" fmla="*/ 0 h 3102292"/>
                <a:gd name="connsiteX3" fmla="*/ 1738313 w 2916555"/>
                <a:gd name="connsiteY3" fmla="*/ 816293 h 3102292"/>
                <a:gd name="connsiteX4" fmla="*/ 455295 w 2916555"/>
                <a:gd name="connsiteY4" fmla="*/ 2099310 h 3102292"/>
                <a:gd name="connsiteX5" fmla="*/ 0 w 2916555"/>
                <a:gd name="connsiteY5" fmla="*/ 2099310 h 3102292"/>
                <a:gd name="connsiteX6" fmla="*/ 0 w 2916555"/>
                <a:gd name="connsiteY6" fmla="*/ 2099310 h 3102292"/>
                <a:gd name="connsiteX7" fmla="*/ 0 w 2916555"/>
                <a:gd name="connsiteY7" fmla="*/ 2099310 h 3102292"/>
                <a:gd name="connsiteX8" fmla="*/ 2175510 w 2916555"/>
                <a:gd name="connsiteY8" fmla="*/ 3102293 h 3102292"/>
                <a:gd name="connsiteX9" fmla="*/ 2916555 w 2916555"/>
                <a:gd name="connsiteY9" fmla="*/ 2275523 h 3102292"/>
                <a:gd name="connsiteX10" fmla="*/ 2118360 w 2916555"/>
                <a:gd name="connsiteY10" fmla="*/ 561023 h 3102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16555" h="3102292">
                  <a:moveTo>
                    <a:pt x="2118360" y="561023"/>
                  </a:moveTo>
                  <a:cubicBezTo>
                    <a:pt x="2118360" y="367665"/>
                    <a:pt x="2143125" y="179070"/>
                    <a:pt x="2188845" y="0"/>
                  </a:cubicBezTo>
                  <a:lnTo>
                    <a:pt x="1444943" y="0"/>
                  </a:lnTo>
                  <a:cubicBezTo>
                    <a:pt x="1627822" y="221933"/>
                    <a:pt x="1738313" y="506730"/>
                    <a:pt x="1738313" y="816293"/>
                  </a:cubicBezTo>
                  <a:cubicBezTo>
                    <a:pt x="1738313" y="1524000"/>
                    <a:pt x="1163002" y="2099310"/>
                    <a:pt x="455295" y="2099310"/>
                  </a:cubicBezTo>
                  <a:lnTo>
                    <a:pt x="0" y="2099310"/>
                  </a:lnTo>
                  <a:lnTo>
                    <a:pt x="0" y="2099310"/>
                  </a:lnTo>
                  <a:cubicBezTo>
                    <a:pt x="0" y="2099310"/>
                    <a:pt x="0" y="2099310"/>
                    <a:pt x="0" y="2099310"/>
                  </a:cubicBezTo>
                  <a:cubicBezTo>
                    <a:pt x="870585" y="2099310"/>
                    <a:pt x="1650682" y="2488883"/>
                    <a:pt x="2175510" y="3102293"/>
                  </a:cubicBezTo>
                  <a:cubicBezTo>
                    <a:pt x="2472690" y="2878455"/>
                    <a:pt x="2725102" y="2597468"/>
                    <a:pt x="2916555" y="2275523"/>
                  </a:cubicBezTo>
                  <a:cubicBezTo>
                    <a:pt x="2428875" y="1864995"/>
                    <a:pt x="2118360" y="1249680"/>
                    <a:pt x="2118360" y="561023"/>
                  </a:cubicBezTo>
                  <a:close/>
                </a:path>
              </a:pathLst>
            </a:custGeom>
            <a:solidFill>
              <a:srgbClr val="FE4C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" name="任意多边形: 形状 8"/>
            <p:cNvSpPr/>
            <p:nvPr/>
          </p:nvSpPr>
          <p:spPr>
            <a:xfrm flipH="1">
              <a:off x="-1" y="0"/>
              <a:ext cx="112337" cy="713518"/>
            </a:xfrm>
            <a:custGeom>
              <a:avLst/>
              <a:gdLst>
                <a:gd name="connsiteX0" fmla="*/ 281940 w 401002"/>
                <a:gd name="connsiteY0" fmla="*/ 0 h 2546984"/>
                <a:gd name="connsiteX1" fmla="*/ 401003 w 401002"/>
                <a:gd name="connsiteY1" fmla="*/ 816293 h 2546984"/>
                <a:gd name="connsiteX2" fmla="*/ 0 w 401002"/>
                <a:gd name="connsiteY2" fmla="*/ 2276475 h 2546984"/>
                <a:gd name="connsiteX3" fmla="*/ 401003 w 401002"/>
                <a:gd name="connsiteY3" fmla="*/ 2546985 h 2546984"/>
                <a:gd name="connsiteX4" fmla="*/ 401003 w 401002"/>
                <a:gd name="connsiteY4" fmla="*/ 0 h 2546984"/>
                <a:gd name="connsiteX5" fmla="*/ 281940 w 401002"/>
                <a:gd name="connsiteY5" fmla="*/ 0 h 2546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1002" h="2546984">
                  <a:moveTo>
                    <a:pt x="281940" y="0"/>
                  </a:moveTo>
                  <a:cubicBezTo>
                    <a:pt x="359093" y="259080"/>
                    <a:pt x="401003" y="532448"/>
                    <a:pt x="401003" y="816293"/>
                  </a:cubicBezTo>
                  <a:cubicBezTo>
                    <a:pt x="401003" y="1349693"/>
                    <a:pt x="254318" y="1848803"/>
                    <a:pt x="0" y="2276475"/>
                  </a:cubicBezTo>
                  <a:cubicBezTo>
                    <a:pt x="122873" y="2380298"/>
                    <a:pt x="258128" y="2470785"/>
                    <a:pt x="401003" y="2546985"/>
                  </a:cubicBezTo>
                  <a:lnTo>
                    <a:pt x="401003" y="0"/>
                  </a:lnTo>
                  <a:lnTo>
                    <a:pt x="281940" y="0"/>
                  </a:lnTo>
                  <a:close/>
                </a:path>
              </a:pathLst>
            </a:custGeom>
            <a:solidFill>
              <a:srgbClr val="E7F7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" name="任意多边形: 形状 9"/>
            <p:cNvSpPr/>
            <p:nvPr/>
          </p:nvSpPr>
          <p:spPr>
            <a:xfrm flipH="1">
              <a:off x="266" y="0"/>
              <a:ext cx="336213" cy="637737"/>
            </a:xfrm>
            <a:custGeom>
              <a:avLst/>
              <a:gdLst>
                <a:gd name="connsiteX0" fmla="*/ 0 w 1200150"/>
                <a:gd name="connsiteY0" fmla="*/ 561023 h 2276475"/>
                <a:gd name="connsiteX1" fmla="*/ 799148 w 1200150"/>
                <a:gd name="connsiteY1" fmla="*/ 2276475 h 2276475"/>
                <a:gd name="connsiteX2" fmla="*/ 1200150 w 1200150"/>
                <a:gd name="connsiteY2" fmla="*/ 816293 h 2276475"/>
                <a:gd name="connsiteX3" fmla="*/ 1081088 w 1200150"/>
                <a:gd name="connsiteY3" fmla="*/ 0 h 2276475"/>
                <a:gd name="connsiteX4" fmla="*/ 70485 w 1200150"/>
                <a:gd name="connsiteY4" fmla="*/ 0 h 2276475"/>
                <a:gd name="connsiteX5" fmla="*/ 0 w 1200150"/>
                <a:gd name="connsiteY5" fmla="*/ 561023 h 2276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0150" h="2276475">
                  <a:moveTo>
                    <a:pt x="0" y="561023"/>
                  </a:moveTo>
                  <a:cubicBezTo>
                    <a:pt x="0" y="1249680"/>
                    <a:pt x="310515" y="1864995"/>
                    <a:pt x="799148" y="2276475"/>
                  </a:cubicBezTo>
                  <a:cubicBezTo>
                    <a:pt x="1054418" y="1848803"/>
                    <a:pt x="1200150" y="1348740"/>
                    <a:pt x="1200150" y="816293"/>
                  </a:cubicBezTo>
                  <a:cubicBezTo>
                    <a:pt x="1200150" y="532448"/>
                    <a:pt x="1158240" y="259080"/>
                    <a:pt x="1081088" y="0"/>
                  </a:cubicBezTo>
                  <a:lnTo>
                    <a:pt x="70485" y="0"/>
                  </a:lnTo>
                  <a:cubicBezTo>
                    <a:pt x="24765" y="179070"/>
                    <a:pt x="0" y="366713"/>
                    <a:pt x="0" y="561023"/>
                  </a:cubicBezTo>
                  <a:close/>
                </a:path>
              </a:pathLst>
            </a:custGeom>
            <a:solidFill>
              <a:srgbClr val="99DF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" name="任意多边形: 形状 10"/>
            <p:cNvSpPr/>
            <p:nvPr/>
          </p:nvSpPr>
          <p:spPr>
            <a:xfrm flipH="1">
              <a:off x="199422" y="869351"/>
              <a:ext cx="730501" cy="196776"/>
            </a:xfrm>
            <a:custGeom>
              <a:avLst/>
              <a:gdLst>
                <a:gd name="connsiteX0" fmla="*/ 560055 w 671291"/>
                <a:gd name="connsiteY0" fmla="*/ 0 h 180827"/>
                <a:gd name="connsiteX1" fmla="*/ 117209 w 671291"/>
                <a:gd name="connsiteY1" fmla="*/ 148351 h 180827"/>
                <a:gd name="connsiteX2" fmla="*/ 0 w 671291"/>
                <a:gd name="connsiteY2" fmla="*/ 148351 h 180827"/>
                <a:gd name="connsiteX3" fmla="*/ 0 w 671291"/>
                <a:gd name="connsiteY3" fmla="*/ 180827 h 180827"/>
                <a:gd name="connsiteX4" fmla="*/ 671291 w 671291"/>
                <a:gd name="connsiteY4" fmla="*/ 180827 h 180827"/>
                <a:gd name="connsiteX5" fmla="*/ 634050 w 671291"/>
                <a:gd name="connsiteY5" fmla="*/ 103229 h 180827"/>
                <a:gd name="connsiteX6" fmla="*/ 560055 w 671291"/>
                <a:gd name="connsiteY6" fmla="*/ 0 h 180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1291" h="180827">
                  <a:moveTo>
                    <a:pt x="560055" y="0"/>
                  </a:moveTo>
                  <a:cubicBezTo>
                    <a:pt x="436715" y="92934"/>
                    <a:pt x="283215" y="148351"/>
                    <a:pt x="117209" y="148351"/>
                  </a:cubicBezTo>
                  <a:lnTo>
                    <a:pt x="0" y="148351"/>
                  </a:lnTo>
                  <a:lnTo>
                    <a:pt x="0" y="180827"/>
                  </a:lnTo>
                  <a:lnTo>
                    <a:pt x="671291" y="180827"/>
                  </a:lnTo>
                  <a:lnTo>
                    <a:pt x="634050" y="103229"/>
                  </a:lnTo>
                  <a:cubicBezTo>
                    <a:pt x="612360" y="66651"/>
                    <a:pt x="587579" y="32122"/>
                    <a:pt x="560055" y="0"/>
                  </a:cubicBezTo>
                  <a:close/>
                </a:path>
              </a:pathLst>
            </a:custGeom>
            <a:solidFill>
              <a:srgbClr val="4193A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" name="任意多边形: 形状 11"/>
            <p:cNvSpPr/>
            <p:nvPr/>
          </p:nvSpPr>
          <p:spPr>
            <a:xfrm flipH="1">
              <a:off x="320202" y="588106"/>
              <a:ext cx="609452" cy="442413"/>
            </a:xfrm>
            <a:custGeom>
              <a:avLst/>
              <a:gdLst>
                <a:gd name="connsiteX0" fmla="*/ 0 w 2175510"/>
                <a:gd name="connsiteY0" fmla="*/ 0 h 1579245"/>
                <a:gd name="connsiteX1" fmla="*/ 0 w 2175510"/>
                <a:gd name="connsiteY1" fmla="*/ 0 h 1579245"/>
                <a:gd name="connsiteX2" fmla="*/ 0 w 2175510"/>
                <a:gd name="connsiteY2" fmla="*/ 1579245 h 1579245"/>
                <a:gd name="connsiteX3" fmla="*/ 455295 w 2175510"/>
                <a:gd name="connsiteY3" fmla="*/ 1579245 h 1579245"/>
                <a:gd name="connsiteX4" fmla="*/ 2175510 w 2175510"/>
                <a:gd name="connsiteY4" fmla="*/ 1002983 h 1579245"/>
                <a:gd name="connsiteX5" fmla="*/ 0 w 2175510"/>
                <a:gd name="connsiteY5" fmla="*/ 0 h 157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75510" h="157924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1579245"/>
                  </a:lnTo>
                  <a:lnTo>
                    <a:pt x="455295" y="1579245"/>
                  </a:lnTo>
                  <a:cubicBezTo>
                    <a:pt x="1100138" y="1579245"/>
                    <a:pt x="1696403" y="1364933"/>
                    <a:pt x="2175510" y="1002983"/>
                  </a:cubicBezTo>
                  <a:cubicBezTo>
                    <a:pt x="1650682" y="389572"/>
                    <a:pt x="870585" y="0"/>
                    <a:pt x="0" y="0"/>
                  </a:cubicBezTo>
                  <a:close/>
                </a:path>
              </a:pathLst>
            </a:custGeom>
            <a:solidFill>
              <a:srgbClr val="FCDEE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" name="任意多边形: 形状 12"/>
            <p:cNvSpPr/>
            <p:nvPr/>
          </p:nvSpPr>
          <p:spPr>
            <a:xfrm flipH="1">
              <a:off x="929654" y="1"/>
              <a:ext cx="1175370" cy="1066126"/>
            </a:xfrm>
            <a:custGeom>
              <a:avLst/>
              <a:gdLst>
                <a:gd name="connsiteX0" fmla="*/ 1080102 w 1080102"/>
                <a:gd name="connsiteY0" fmla="*/ 0 h 979713"/>
                <a:gd name="connsiteX1" fmla="*/ 869048 w 1080102"/>
                <a:gd name="connsiteY1" fmla="*/ 0 h 979713"/>
                <a:gd name="connsiteX2" fmla="*/ 0 w 1080102"/>
                <a:gd name="connsiteY2" fmla="*/ 979713 h 979713"/>
                <a:gd name="connsiteX3" fmla="*/ 411242 w 1080102"/>
                <a:gd name="connsiteY3" fmla="*/ 979713 h 979713"/>
                <a:gd name="connsiteX4" fmla="*/ 431252 w 1080102"/>
                <a:gd name="connsiteY4" fmla="*/ 928417 h 979713"/>
                <a:gd name="connsiteX5" fmla="*/ 663494 w 1080102"/>
                <a:gd name="connsiteY5" fmla="*/ 669417 h 979713"/>
                <a:gd name="connsiteX6" fmla="*/ 1079857 w 1080102"/>
                <a:gd name="connsiteY6" fmla="*/ 540438 h 979713"/>
                <a:gd name="connsiteX7" fmla="*/ 1080102 w 1080102"/>
                <a:gd name="connsiteY7" fmla="*/ 0 h 979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80102" h="979713">
                  <a:moveTo>
                    <a:pt x="1080102" y="0"/>
                  </a:moveTo>
                  <a:lnTo>
                    <a:pt x="869048" y="0"/>
                  </a:lnTo>
                  <a:lnTo>
                    <a:pt x="0" y="979713"/>
                  </a:lnTo>
                  <a:lnTo>
                    <a:pt x="411242" y="979713"/>
                  </a:lnTo>
                  <a:lnTo>
                    <a:pt x="431252" y="928417"/>
                  </a:lnTo>
                  <a:cubicBezTo>
                    <a:pt x="487067" y="824695"/>
                    <a:pt x="567005" y="735868"/>
                    <a:pt x="663494" y="669417"/>
                  </a:cubicBezTo>
                  <a:cubicBezTo>
                    <a:pt x="781929" y="588008"/>
                    <a:pt x="925376" y="540438"/>
                    <a:pt x="1079857" y="540438"/>
                  </a:cubicBezTo>
                  <a:cubicBezTo>
                    <a:pt x="1079938" y="360292"/>
                    <a:pt x="1080020" y="180146"/>
                    <a:pt x="1080102" y="0"/>
                  </a:cubicBezTo>
                  <a:close/>
                </a:path>
              </a:pathLst>
            </a:custGeom>
            <a:solidFill>
              <a:srgbClr val="FE4C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" name="任意多边形: 形状 13"/>
            <p:cNvSpPr/>
            <p:nvPr/>
          </p:nvSpPr>
          <p:spPr>
            <a:xfrm flipH="1">
              <a:off x="929655" y="728461"/>
              <a:ext cx="728009" cy="337666"/>
            </a:xfrm>
            <a:custGeom>
              <a:avLst/>
              <a:gdLst>
                <a:gd name="connsiteX0" fmla="*/ 252393 w 669001"/>
                <a:gd name="connsiteY0" fmla="*/ 0 h 310297"/>
                <a:gd name="connsiteX1" fmla="*/ 20058 w 669001"/>
                <a:gd name="connsiteY1" fmla="*/ 258817 h 310297"/>
                <a:gd name="connsiteX2" fmla="*/ 0 w 669001"/>
                <a:gd name="connsiteY2" fmla="*/ 310297 h 310297"/>
                <a:gd name="connsiteX3" fmla="*/ 669001 w 669001"/>
                <a:gd name="connsiteY3" fmla="*/ 310297 h 310297"/>
                <a:gd name="connsiteX4" fmla="*/ 669001 w 669001"/>
                <a:gd name="connsiteY4" fmla="*/ 277575 h 310297"/>
                <a:gd name="connsiteX5" fmla="*/ 252393 w 669001"/>
                <a:gd name="connsiteY5" fmla="*/ 277575 h 310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001" h="310297">
                  <a:moveTo>
                    <a:pt x="252393" y="0"/>
                  </a:moveTo>
                  <a:cubicBezTo>
                    <a:pt x="155781" y="66329"/>
                    <a:pt x="75843" y="155094"/>
                    <a:pt x="20058" y="258817"/>
                  </a:cubicBezTo>
                  <a:lnTo>
                    <a:pt x="0" y="310297"/>
                  </a:lnTo>
                  <a:lnTo>
                    <a:pt x="669001" y="310297"/>
                  </a:lnTo>
                  <a:lnTo>
                    <a:pt x="669001" y="277575"/>
                  </a:lnTo>
                  <a:lnTo>
                    <a:pt x="252393" y="277575"/>
                  </a:lnTo>
                  <a:close/>
                </a:path>
              </a:pathLst>
            </a:custGeom>
            <a:solidFill>
              <a:srgbClr val="282E4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" name="任意多边形: 形状 14"/>
            <p:cNvSpPr/>
            <p:nvPr/>
          </p:nvSpPr>
          <p:spPr>
            <a:xfrm flipH="1">
              <a:off x="929922" y="588106"/>
              <a:ext cx="453087" cy="442413"/>
            </a:xfrm>
            <a:custGeom>
              <a:avLst/>
              <a:gdLst>
                <a:gd name="connsiteX0" fmla="*/ 0 w 1617345"/>
                <a:gd name="connsiteY0" fmla="*/ 501015 h 1579245"/>
                <a:gd name="connsiteX1" fmla="*/ 0 w 1617345"/>
                <a:gd name="connsiteY1" fmla="*/ 1579245 h 1579245"/>
                <a:gd name="connsiteX2" fmla="*/ 1617345 w 1617345"/>
                <a:gd name="connsiteY2" fmla="*/ 1579245 h 1579245"/>
                <a:gd name="connsiteX3" fmla="*/ 1617345 w 1617345"/>
                <a:gd name="connsiteY3" fmla="*/ 0 h 1579245"/>
                <a:gd name="connsiteX4" fmla="*/ 0 w 1617345"/>
                <a:gd name="connsiteY4" fmla="*/ 501015 h 157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7345" h="1579245">
                  <a:moveTo>
                    <a:pt x="0" y="501015"/>
                  </a:moveTo>
                  <a:lnTo>
                    <a:pt x="0" y="1579245"/>
                  </a:lnTo>
                  <a:lnTo>
                    <a:pt x="1617345" y="1579245"/>
                  </a:lnTo>
                  <a:lnTo>
                    <a:pt x="1617345" y="0"/>
                  </a:lnTo>
                  <a:cubicBezTo>
                    <a:pt x="1017270" y="0"/>
                    <a:pt x="460058" y="185738"/>
                    <a:pt x="0" y="501015"/>
                  </a:cubicBezTo>
                  <a:close/>
                </a:path>
              </a:pathLst>
            </a:custGeom>
            <a:solidFill>
              <a:srgbClr val="4B3A7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16" name="矩形: 圆角 15"/>
          <p:cNvSpPr/>
          <p:nvPr/>
        </p:nvSpPr>
        <p:spPr>
          <a:xfrm>
            <a:off x="0" y="971549"/>
            <a:ext cx="12192000" cy="52863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0" y="5878286"/>
            <a:ext cx="12192000" cy="979714"/>
          </a:xfrm>
          <a:prstGeom prst="rect">
            <a:avLst/>
          </a:prstGeom>
          <a:solidFill>
            <a:srgbClr val="282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/>
          <p:cNvCxnSpPr/>
          <p:nvPr/>
        </p:nvCxnSpPr>
        <p:spPr>
          <a:xfrm>
            <a:off x="598448" y="6092283"/>
            <a:ext cx="1099510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49" descr="Value-Proposition"/>
          <p:cNvPicPr>
            <a:picLocks noChangeAspect="1"/>
          </p:cNvPicPr>
          <p:nvPr/>
        </p:nvPicPr>
        <p:blipFill>
          <a:blip r:embed="rId1"/>
          <a:srcRect l="46763"/>
          <a:stretch>
            <a:fillRect/>
          </a:stretch>
        </p:blipFill>
        <p:spPr>
          <a:xfrm>
            <a:off x="8366760" y="971550"/>
            <a:ext cx="3481070" cy="3691890"/>
          </a:xfrm>
          <a:prstGeom prst="round2DiagRect">
            <a:avLst/>
          </a:prstGeom>
        </p:spPr>
      </p:pic>
      <p:sp>
        <p:nvSpPr>
          <p:cNvPr id="49" name="Text Box 48"/>
          <p:cNvSpPr txBox="1"/>
          <p:nvPr/>
        </p:nvSpPr>
        <p:spPr>
          <a:xfrm>
            <a:off x="569595" y="1272540"/>
            <a:ext cx="9804400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+mj-ea"/>
                <a:cs typeface="+mj-ea"/>
                <a:sym typeface="+mn-ea"/>
              </a:rPr>
              <a:t>Conditional formatting – mission </a:t>
            </a:r>
            <a:endParaRPr lang="en-US" sz="2800" dirty="0" smtClean="0">
              <a:latin typeface="+mj-ea"/>
              <a:cs typeface="+mj-ea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+mj-ea"/>
                <a:cs typeface="+mj-ea"/>
                <a:sym typeface="+mn-ea"/>
              </a:rPr>
              <a:t>Filter-Remove </a:t>
            </a:r>
            <a:endParaRPr lang="en-US" sz="2800" dirty="0" smtClean="0">
              <a:latin typeface="+mj-ea"/>
              <a:cs typeface="+mj-ea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+mj-ea"/>
                <a:cs typeface="+mj-ea"/>
                <a:sym typeface="+mn-ea"/>
              </a:rPr>
              <a:t>Formula – performance </a:t>
            </a:r>
            <a:endParaRPr lang="en-US" sz="2800" dirty="0" smtClean="0">
              <a:latin typeface="+mj-ea"/>
              <a:cs typeface="+mj-ea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+mj-ea"/>
                <a:cs typeface="+mj-ea"/>
                <a:sym typeface="+mn-ea"/>
              </a:rPr>
              <a:t>Pivot-summary </a:t>
            </a:r>
            <a:endParaRPr lang="en-US" sz="2800" dirty="0" smtClean="0">
              <a:latin typeface="+mj-ea"/>
              <a:cs typeface="+mj-ea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+mj-ea"/>
                <a:cs typeface="+mj-ea"/>
                <a:sym typeface="+mn-ea"/>
              </a:rPr>
              <a:t>Graph-data visualization  </a:t>
            </a:r>
            <a:endParaRPr lang="en-US" sz="2800" dirty="0" smtClean="0">
              <a:latin typeface="+mj-ea"/>
              <a:cs typeface="+mj-ea"/>
              <a:sym typeface="+mn-ea"/>
            </a:endParaRPr>
          </a:p>
          <a:p>
            <a:pPr indent="0">
              <a:buFont typeface="Wingdings" panose="05000000000000000000" pitchFamily="2" charset="2"/>
              <a:buNone/>
            </a:pPr>
            <a:endParaRPr lang="en-US" sz="2800" dirty="0" smtClean="0">
              <a:solidFill>
                <a:srgbClr val="FF0000"/>
              </a:solidFill>
              <a:latin typeface="+mj-ea"/>
              <a:cs typeface="+mj-ea"/>
              <a:sym typeface="+mn-ea"/>
            </a:endParaRPr>
          </a:p>
          <a:p>
            <a:pPr indent="0">
              <a:buFont typeface="Wingdings" panose="05000000000000000000" pitchFamily="2" charset="2"/>
              <a:buNone/>
            </a:pPr>
            <a:r>
              <a:rPr lang="en-US" sz="2800" b="1" dirty="0" smtClean="0">
                <a:solidFill>
                  <a:srgbClr val="FF0000"/>
                </a:solidFill>
                <a:latin typeface="+mj-ea"/>
                <a:cs typeface="+mj-ea"/>
                <a:sym typeface="+mn-ea"/>
              </a:rPr>
              <a:t>Conditional formatting:</a:t>
            </a:r>
            <a:r>
              <a:rPr lang="en-US" sz="2800" dirty="0" smtClean="0">
                <a:solidFill>
                  <a:srgbClr val="FF0000"/>
                </a:solidFill>
                <a:latin typeface="+mj-ea"/>
                <a:cs typeface="+mj-ea"/>
                <a:sym typeface="+mn-ea"/>
              </a:rPr>
              <a:t> </a:t>
            </a:r>
            <a:r>
              <a:rPr lang="en-US" sz="2800" dirty="0" smtClean="0">
                <a:latin typeface="+mj-ea"/>
                <a:cs typeface="+mj-ea"/>
                <a:sym typeface="+mn-ea"/>
              </a:rPr>
              <a:t>Our Excel based Employee performance Analysis Solution utilizes Conditional formatting to provide a clear and intuitive visualization of Employee performance data.</a:t>
            </a:r>
            <a:endParaRPr lang="en-US" sz="2800">
              <a:latin typeface="+mj-ea"/>
              <a:cs typeface="+mj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0" y="0"/>
            <a:ext cx="12192000" cy="979714"/>
          </a:xfrm>
          <a:prstGeom prst="rect">
            <a:avLst/>
          </a:prstGeom>
          <a:solidFill>
            <a:srgbClr val="4193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8" name="VCG41N1213923889"/>
          <p:cNvGrpSpPr/>
          <p:nvPr/>
        </p:nvGrpSpPr>
        <p:grpSpPr>
          <a:xfrm>
            <a:off x="-1" y="0"/>
            <a:ext cx="2105025" cy="1066128"/>
            <a:chOff x="-1" y="0"/>
            <a:chExt cx="2105025" cy="1066128"/>
          </a:xfrm>
        </p:grpSpPr>
        <p:sp>
          <p:nvSpPr>
            <p:cNvPr id="53" name="任意多边形: 形状 52"/>
            <p:cNvSpPr/>
            <p:nvPr/>
          </p:nvSpPr>
          <p:spPr>
            <a:xfrm flipH="1">
              <a:off x="442680" y="0"/>
              <a:ext cx="486975" cy="588106"/>
            </a:xfrm>
            <a:custGeom>
              <a:avLst/>
              <a:gdLst>
                <a:gd name="connsiteX0" fmla="*/ 1738313 w 1738312"/>
                <a:gd name="connsiteY0" fmla="*/ 816293 h 2099309"/>
                <a:gd name="connsiteX1" fmla="*/ 1444943 w 1738312"/>
                <a:gd name="connsiteY1" fmla="*/ 0 h 2099309"/>
                <a:gd name="connsiteX2" fmla="*/ 0 w 1738312"/>
                <a:gd name="connsiteY2" fmla="*/ 0 h 2099309"/>
                <a:gd name="connsiteX3" fmla="*/ 0 w 1738312"/>
                <a:gd name="connsiteY3" fmla="*/ 2099310 h 2099309"/>
                <a:gd name="connsiteX4" fmla="*/ 455295 w 1738312"/>
                <a:gd name="connsiteY4" fmla="*/ 2099310 h 2099309"/>
                <a:gd name="connsiteX5" fmla="*/ 1738313 w 1738312"/>
                <a:gd name="connsiteY5" fmla="*/ 816293 h 2099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38312" h="2099309">
                  <a:moveTo>
                    <a:pt x="1738313" y="816293"/>
                  </a:moveTo>
                  <a:cubicBezTo>
                    <a:pt x="1738313" y="506730"/>
                    <a:pt x="1627823" y="221933"/>
                    <a:pt x="1444943" y="0"/>
                  </a:cubicBezTo>
                  <a:lnTo>
                    <a:pt x="0" y="0"/>
                  </a:lnTo>
                  <a:lnTo>
                    <a:pt x="0" y="2099310"/>
                  </a:lnTo>
                  <a:lnTo>
                    <a:pt x="455295" y="2099310"/>
                  </a:lnTo>
                  <a:cubicBezTo>
                    <a:pt x="1162050" y="2099310"/>
                    <a:pt x="1738313" y="1523048"/>
                    <a:pt x="1738313" y="816293"/>
                  </a:cubicBezTo>
                  <a:close/>
                </a:path>
              </a:pathLst>
            </a:custGeom>
            <a:solidFill>
              <a:srgbClr val="E7F7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5" name="任意多边形: 形状 74"/>
            <p:cNvSpPr/>
            <p:nvPr/>
          </p:nvSpPr>
          <p:spPr>
            <a:xfrm flipH="1">
              <a:off x="266" y="637471"/>
              <a:ext cx="320203" cy="428657"/>
            </a:xfrm>
            <a:custGeom>
              <a:avLst/>
              <a:gdLst>
                <a:gd name="connsiteX0" fmla="*/ 191017 w 294249"/>
                <a:gd name="connsiteY0" fmla="*/ 0 h 393913"/>
                <a:gd name="connsiteX1" fmla="*/ 0 w 294249"/>
                <a:gd name="connsiteY1" fmla="*/ 213085 h 393913"/>
                <a:gd name="connsiteX2" fmla="*/ 73995 w 294249"/>
                <a:gd name="connsiteY2" fmla="*/ 316310 h 393913"/>
                <a:gd name="connsiteX3" fmla="*/ 111247 w 294249"/>
                <a:gd name="connsiteY3" fmla="*/ 393913 h 393913"/>
                <a:gd name="connsiteX4" fmla="*/ 294249 w 294249"/>
                <a:gd name="connsiteY4" fmla="*/ 393913 h 393913"/>
                <a:gd name="connsiteX5" fmla="*/ 294249 w 294249"/>
                <a:gd name="connsiteY5" fmla="*/ 69639 h 393913"/>
                <a:gd name="connsiteX6" fmla="*/ 191017 w 294249"/>
                <a:gd name="connsiteY6" fmla="*/ 0 h 393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4249" h="393913">
                  <a:moveTo>
                    <a:pt x="191017" y="0"/>
                  </a:moveTo>
                  <a:cubicBezTo>
                    <a:pt x="141730" y="82880"/>
                    <a:pt x="76750" y="155217"/>
                    <a:pt x="0" y="213085"/>
                  </a:cubicBezTo>
                  <a:cubicBezTo>
                    <a:pt x="27524" y="245208"/>
                    <a:pt x="52306" y="279736"/>
                    <a:pt x="73995" y="316310"/>
                  </a:cubicBezTo>
                  <a:lnTo>
                    <a:pt x="111247" y="393913"/>
                  </a:lnTo>
                  <a:lnTo>
                    <a:pt x="294249" y="393913"/>
                  </a:lnTo>
                  <a:lnTo>
                    <a:pt x="294249" y="69639"/>
                  </a:lnTo>
                  <a:cubicBezTo>
                    <a:pt x="257223" y="50268"/>
                    <a:pt x="222648" y="26728"/>
                    <a:pt x="191017" y="0"/>
                  </a:cubicBezTo>
                  <a:close/>
                </a:path>
              </a:pathLst>
            </a:custGeom>
            <a:solidFill>
              <a:srgbClr val="FCDEE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7" name="任意多边形: 形状 56"/>
            <p:cNvSpPr/>
            <p:nvPr/>
          </p:nvSpPr>
          <p:spPr>
            <a:xfrm flipH="1">
              <a:off x="112871" y="0"/>
              <a:ext cx="817051" cy="869083"/>
            </a:xfrm>
            <a:custGeom>
              <a:avLst/>
              <a:gdLst>
                <a:gd name="connsiteX0" fmla="*/ 2118360 w 2916555"/>
                <a:gd name="connsiteY0" fmla="*/ 561023 h 3102292"/>
                <a:gd name="connsiteX1" fmla="*/ 2188845 w 2916555"/>
                <a:gd name="connsiteY1" fmla="*/ 0 h 3102292"/>
                <a:gd name="connsiteX2" fmla="*/ 1444943 w 2916555"/>
                <a:gd name="connsiteY2" fmla="*/ 0 h 3102292"/>
                <a:gd name="connsiteX3" fmla="*/ 1738313 w 2916555"/>
                <a:gd name="connsiteY3" fmla="*/ 816293 h 3102292"/>
                <a:gd name="connsiteX4" fmla="*/ 455295 w 2916555"/>
                <a:gd name="connsiteY4" fmla="*/ 2099310 h 3102292"/>
                <a:gd name="connsiteX5" fmla="*/ 0 w 2916555"/>
                <a:gd name="connsiteY5" fmla="*/ 2099310 h 3102292"/>
                <a:gd name="connsiteX6" fmla="*/ 0 w 2916555"/>
                <a:gd name="connsiteY6" fmla="*/ 2099310 h 3102292"/>
                <a:gd name="connsiteX7" fmla="*/ 0 w 2916555"/>
                <a:gd name="connsiteY7" fmla="*/ 2099310 h 3102292"/>
                <a:gd name="connsiteX8" fmla="*/ 2175510 w 2916555"/>
                <a:gd name="connsiteY8" fmla="*/ 3102293 h 3102292"/>
                <a:gd name="connsiteX9" fmla="*/ 2916555 w 2916555"/>
                <a:gd name="connsiteY9" fmla="*/ 2275523 h 3102292"/>
                <a:gd name="connsiteX10" fmla="*/ 2118360 w 2916555"/>
                <a:gd name="connsiteY10" fmla="*/ 561023 h 3102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16555" h="3102292">
                  <a:moveTo>
                    <a:pt x="2118360" y="561023"/>
                  </a:moveTo>
                  <a:cubicBezTo>
                    <a:pt x="2118360" y="367665"/>
                    <a:pt x="2143125" y="179070"/>
                    <a:pt x="2188845" y="0"/>
                  </a:cubicBezTo>
                  <a:lnTo>
                    <a:pt x="1444943" y="0"/>
                  </a:lnTo>
                  <a:cubicBezTo>
                    <a:pt x="1627822" y="221933"/>
                    <a:pt x="1738313" y="506730"/>
                    <a:pt x="1738313" y="816293"/>
                  </a:cubicBezTo>
                  <a:cubicBezTo>
                    <a:pt x="1738313" y="1524000"/>
                    <a:pt x="1163002" y="2099310"/>
                    <a:pt x="455295" y="2099310"/>
                  </a:cubicBezTo>
                  <a:lnTo>
                    <a:pt x="0" y="2099310"/>
                  </a:lnTo>
                  <a:lnTo>
                    <a:pt x="0" y="2099310"/>
                  </a:lnTo>
                  <a:cubicBezTo>
                    <a:pt x="0" y="2099310"/>
                    <a:pt x="0" y="2099310"/>
                    <a:pt x="0" y="2099310"/>
                  </a:cubicBezTo>
                  <a:cubicBezTo>
                    <a:pt x="870585" y="2099310"/>
                    <a:pt x="1650682" y="2488883"/>
                    <a:pt x="2175510" y="3102293"/>
                  </a:cubicBezTo>
                  <a:cubicBezTo>
                    <a:pt x="2472690" y="2878455"/>
                    <a:pt x="2725102" y="2597468"/>
                    <a:pt x="2916555" y="2275523"/>
                  </a:cubicBezTo>
                  <a:cubicBezTo>
                    <a:pt x="2428875" y="1864995"/>
                    <a:pt x="2118360" y="1249680"/>
                    <a:pt x="2118360" y="561023"/>
                  </a:cubicBezTo>
                  <a:close/>
                </a:path>
              </a:pathLst>
            </a:custGeom>
            <a:solidFill>
              <a:srgbClr val="FE4C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0" name="任意多边形: 形状 59"/>
            <p:cNvSpPr/>
            <p:nvPr/>
          </p:nvSpPr>
          <p:spPr>
            <a:xfrm flipH="1">
              <a:off x="-1" y="0"/>
              <a:ext cx="112337" cy="713518"/>
            </a:xfrm>
            <a:custGeom>
              <a:avLst/>
              <a:gdLst>
                <a:gd name="connsiteX0" fmla="*/ 281940 w 401002"/>
                <a:gd name="connsiteY0" fmla="*/ 0 h 2546984"/>
                <a:gd name="connsiteX1" fmla="*/ 401003 w 401002"/>
                <a:gd name="connsiteY1" fmla="*/ 816293 h 2546984"/>
                <a:gd name="connsiteX2" fmla="*/ 0 w 401002"/>
                <a:gd name="connsiteY2" fmla="*/ 2276475 h 2546984"/>
                <a:gd name="connsiteX3" fmla="*/ 401003 w 401002"/>
                <a:gd name="connsiteY3" fmla="*/ 2546985 h 2546984"/>
                <a:gd name="connsiteX4" fmla="*/ 401003 w 401002"/>
                <a:gd name="connsiteY4" fmla="*/ 0 h 2546984"/>
                <a:gd name="connsiteX5" fmla="*/ 281940 w 401002"/>
                <a:gd name="connsiteY5" fmla="*/ 0 h 2546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1002" h="2546984">
                  <a:moveTo>
                    <a:pt x="281940" y="0"/>
                  </a:moveTo>
                  <a:cubicBezTo>
                    <a:pt x="359093" y="259080"/>
                    <a:pt x="401003" y="532448"/>
                    <a:pt x="401003" y="816293"/>
                  </a:cubicBezTo>
                  <a:cubicBezTo>
                    <a:pt x="401003" y="1349693"/>
                    <a:pt x="254318" y="1848803"/>
                    <a:pt x="0" y="2276475"/>
                  </a:cubicBezTo>
                  <a:cubicBezTo>
                    <a:pt x="122873" y="2380298"/>
                    <a:pt x="258128" y="2470785"/>
                    <a:pt x="401003" y="2546985"/>
                  </a:cubicBezTo>
                  <a:lnTo>
                    <a:pt x="401003" y="0"/>
                  </a:lnTo>
                  <a:lnTo>
                    <a:pt x="281940" y="0"/>
                  </a:lnTo>
                  <a:close/>
                </a:path>
              </a:pathLst>
            </a:custGeom>
            <a:solidFill>
              <a:srgbClr val="E7F7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1" name="任意多边形: 形状 60"/>
            <p:cNvSpPr/>
            <p:nvPr/>
          </p:nvSpPr>
          <p:spPr>
            <a:xfrm flipH="1">
              <a:off x="266" y="0"/>
              <a:ext cx="336213" cy="637737"/>
            </a:xfrm>
            <a:custGeom>
              <a:avLst/>
              <a:gdLst>
                <a:gd name="connsiteX0" fmla="*/ 0 w 1200150"/>
                <a:gd name="connsiteY0" fmla="*/ 561023 h 2276475"/>
                <a:gd name="connsiteX1" fmla="*/ 799148 w 1200150"/>
                <a:gd name="connsiteY1" fmla="*/ 2276475 h 2276475"/>
                <a:gd name="connsiteX2" fmla="*/ 1200150 w 1200150"/>
                <a:gd name="connsiteY2" fmla="*/ 816293 h 2276475"/>
                <a:gd name="connsiteX3" fmla="*/ 1081088 w 1200150"/>
                <a:gd name="connsiteY3" fmla="*/ 0 h 2276475"/>
                <a:gd name="connsiteX4" fmla="*/ 70485 w 1200150"/>
                <a:gd name="connsiteY4" fmla="*/ 0 h 2276475"/>
                <a:gd name="connsiteX5" fmla="*/ 0 w 1200150"/>
                <a:gd name="connsiteY5" fmla="*/ 561023 h 2276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0150" h="2276475">
                  <a:moveTo>
                    <a:pt x="0" y="561023"/>
                  </a:moveTo>
                  <a:cubicBezTo>
                    <a:pt x="0" y="1249680"/>
                    <a:pt x="310515" y="1864995"/>
                    <a:pt x="799148" y="2276475"/>
                  </a:cubicBezTo>
                  <a:cubicBezTo>
                    <a:pt x="1054418" y="1848803"/>
                    <a:pt x="1200150" y="1348740"/>
                    <a:pt x="1200150" y="816293"/>
                  </a:cubicBezTo>
                  <a:cubicBezTo>
                    <a:pt x="1200150" y="532448"/>
                    <a:pt x="1158240" y="259080"/>
                    <a:pt x="1081088" y="0"/>
                  </a:cubicBezTo>
                  <a:lnTo>
                    <a:pt x="70485" y="0"/>
                  </a:lnTo>
                  <a:cubicBezTo>
                    <a:pt x="24765" y="179070"/>
                    <a:pt x="0" y="366713"/>
                    <a:pt x="0" y="561023"/>
                  </a:cubicBezTo>
                  <a:close/>
                </a:path>
              </a:pathLst>
            </a:custGeom>
            <a:solidFill>
              <a:srgbClr val="99DF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3" name="任意多边形: 形状 72"/>
            <p:cNvSpPr/>
            <p:nvPr/>
          </p:nvSpPr>
          <p:spPr>
            <a:xfrm flipH="1">
              <a:off x="199422" y="869351"/>
              <a:ext cx="730501" cy="196776"/>
            </a:xfrm>
            <a:custGeom>
              <a:avLst/>
              <a:gdLst>
                <a:gd name="connsiteX0" fmla="*/ 560055 w 671291"/>
                <a:gd name="connsiteY0" fmla="*/ 0 h 180827"/>
                <a:gd name="connsiteX1" fmla="*/ 117209 w 671291"/>
                <a:gd name="connsiteY1" fmla="*/ 148351 h 180827"/>
                <a:gd name="connsiteX2" fmla="*/ 0 w 671291"/>
                <a:gd name="connsiteY2" fmla="*/ 148351 h 180827"/>
                <a:gd name="connsiteX3" fmla="*/ 0 w 671291"/>
                <a:gd name="connsiteY3" fmla="*/ 180827 h 180827"/>
                <a:gd name="connsiteX4" fmla="*/ 671291 w 671291"/>
                <a:gd name="connsiteY4" fmla="*/ 180827 h 180827"/>
                <a:gd name="connsiteX5" fmla="*/ 634050 w 671291"/>
                <a:gd name="connsiteY5" fmla="*/ 103229 h 180827"/>
                <a:gd name="connsiteX6" fmla="*/ 560055 w 671291"/>
                <a:gd name="connsiteY6" fmla="*/ 0 h 180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1291" h="180827">
                  <a:moveTo>
                    <a:pt x="560055" y="0"/>
                  </a:moveTo>
                  <a:cubicBezTo>
                    <a:pt x="436715" y="92934"/>
                    <a:pt x="283215" y="148351"/>
                    <a:pt x="117209" y="148351"/>
                  </a:cubicBezTo>
                  <a:lnTo>
                    <a:pt x="0" y="148351"/>
                  </a:lnTo>
                  <a:lnTo>
                    <a:pt x="0" y="180827"/>
                  </a:lnTo>
                  <a:lnTo>
                    <a:pt x="671291" y="180827"/>
                  </a:lnTo>
                  <a:lnTo>
                    <a:pt x="634050" y="103229"/>
                  </a:lnTo>
                  <a:cubicBezTo>
                    <a:pt x="612360" y="66651"/>
                    <a:pt x="587579" y="32122"/>
                    <a:pt x="560055" y="0"/>
                  </a:cubicBezTo>
                  <a:close/>
                </a:path>
              </a:pathLst>
            </a:custGeom>
            <a:solidFill>
              <a:srgbClr val="4193A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3" name="任意多边形: 形状 62"/>
            <p:cNvSpPr/>
            <p:nvPr/>
          </p:nvSpPr>
          <p:spPr>
            <a:xfrm flipH="1">
              <a:off x="320202" y="588106"/>
              <a:ext cx="609452" cy="442413"/>
            </a:xfrm>
            <a:custGeom>
              <a:avLst/>
              <a:gdLst>
                <a:gd name="connsiteX0" fmla="*/ 0 w 2175510"/>
                <a:gd name="connsiteY0" fmla="*/ 0 h 1579245"/>
                <a:gd name="connsiteX1" fmla="*/ 0 w 2175510"/>
                <a:gd name="connsiteY1" fmla="*/ 0 h 1579245"/>
                <a:gd name="connsiteX2" fmla="*/ 0 w 2175510"/>
                <a:gd name="connsiteY2" fmla="*/ 1579245 h 1579245"/>
                <a:gd name="connsiteX3" fmla="*/ 455295 w 2175510"/>
                <a:gd name="connsiteY3" fmla="*/ 1579245 h 1579245"/>
                <a:gd name="connsiteX4" fmla="*/ 2175510 w 2175510"/>
                <a:gd name="connsiteY4" fmla="*/ 1002983 h 1579245"/>
                <a:gd name="connsiteX5" fmla="*/ 0 w 2175510"/>
                <a:gd name="connsiteY5" fmla="*/ 0 h 157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75510" h="157924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1579245"/>
                  </a:lnTo>
                  <a:lnTo>
                    <a:pt x="455295" y="1579245"/>
                  </a:lnTo>
                  <a:cubicBezTo>
                    <a:pt x="1100138" y="1579245"/>
                    <a:pt x="1696403" y="1364933"/>
                    <a:pt x="2175510" y="1002983"/>
                  </a:cubicBezTo>
                  <a:cubicBezTo>
                    <a:pt x="1650682" y="389572"/>
                    <a:pt x="870585" y="0"/>
                    <a:pt x="0" y="0"/>
                  </a:cubicBezTo>
                  <a:close/>
                </a:path>
              </a:pathLst>
            </a:custGeom>
            <a:solidFill>
              <a:srgbClr val="FCDEE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9" name="任意多边形: 形状 68"/>
            <p:cNvSpPr/>
            <p:nvPr/>
          </p:nvSpPr>
          <p:spPr>
            <a:xfrm flipH="1">
              <a:off x="929654" y="1"/>
              <a:ext cx="1175370" cy="1066126"/>
            </a:xfrm>
            <a:custGeom>
              <a:avLst/>
              <a:gdLst>
                <a:gd name="connsiteX0" fmla="*/ 1080102 w 1080102"/>
                <a:gd name="connsiteY0" fmla="*/ 0 h 979713"/>
                <a:gd name="connsiteX1" fmla="*/ 869048 w 1080102"/>
                <a:gd name="connsiteY1" fmla="*/ 0 h 979713"/>
                <a:gd name="connsiteX2" fmla="*/ 0 w 1080102"/>
                <a:gd name="connsiteY2" fmla="*/ 979713 h 979713"/>
                <a:gd name="connsiteX3" fmla="*/ 411242 w 1080102"/>
                <a:gd name="connsiteY3" fmla="*/ 979713 h 979713"/>
                <a:gd name="connsiteX4" fmla="*/ 431252 w 1080102"/>
                <a:gd name="connsiteY4" fmla="*/ 928417 h 979713"/>
                <a:gd name="connsiteX5" fmla="*/ 663494 w 1080102"/>
                <a:gd name="connsiteY5" fmla="*/ 669417 h 979713"/>
                <a:gd name="connsiteX6" fmla="*/ 1079857 w 1080102"/>
                <a:gd name="connsiteY6" fmla="*/ 540438 h 979713"/>
                <a:gd name="connsiteX7" fmla="*/ 1080102 w 1080102"/>
                <a:gd name="connsiteY7" fmla="*/ 0 h 979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80102" h="979713">
                  <a:moveTo>
                    <a:pt x="1080102" y="0"/>
                  </a:moveTo>
                  <a:lnTo>
                    <a:pt x="869048" y="0"/>
                  </a:lnTo>
                  <a:lnTo>
                    <a:pt x="0" y="979713"/>
                  </a:lnTo>
                  <a:lnTo>
                    <a:pt x="411242" y="979713"/>
                  </a:lnTo>
                  <a:lnTo>
                    <a:pt x="431252" y="928417"/>
                  </a:lnTo>
                  <a:cubicBezTo>
                    <a:pt x="487067" y="824695"/>
                    <a:pt x="567005" y="735868"/>
                    <a:pt x="663494" y="669417"/>
                  </a:cubicBezTo>
                  <a:cubicBezTo>
                    <a:pt x="781929" y="588008"/>
                    <a:pt x="925376" y="540438"/>
                    <a:pt x="1079857" y="540438"/>
                  </a:cubicBezTo>
                  <a:cubicBezTo>
                    <a:pt x="1079938" y="360292"/>
                    <a:pt x="1080020" y="180146"/>
                    <a:pt x="1080102" y="0"/>
                  </a:cubicBezTo>
                  <a:close/>
                </a:path>
              </a:pathLst>
            </a:custGeom>
            <a:solidFill>
              <a:srgbClr val="FE4C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1" name="任意多边形: 形状 70"/>
            <p:cNvSpPr/>
            <p:nvPr/>
          </p:nvSpPr>
          <p:spPr>
            <a:xfrm flipH="1">
              <a:off x="929655" y="728461"/>
              <a:ext cx="728009" cy="337666"/>
            </a:xfrm>
            <a:custGeom>
              <a:avLst/>
              <a:gdLst>
                <a:gd name="connsiteX0" fmla="*/ 252393 w 669001"/>
                <a:gd name="connsiteY0" fmla="*/ 0 h 310297"/>
                <a:gd name="connsiteX1" fmla="*/ 20058 w 669001"/>
                <a:gd name="connsiteY1" fmla="*/ 258817 h 310297"/>
                <a:gd name="connsiteX2" fmla="*/ 0 w 669001"/>
                <a:gd name="connsiteY2" fmla="*/ 310297 h 310297"/>
                <a:gd name="connsiteX3" fmla="*/ 669001 w 669001"/>
                <a:gd name="connsiteY3" fmla="*/ 310297 h 310297"/>
                <a:gd name="connsiteX4" fmla="*/ 669001 w 669001"/>
                <a:gd name="connsiteY4" fmla="*/ 277575 h 310297"/>
                <a:gd name="connsiteX5" fmla="*/ 252393 w 669001"/>
                <a:gd name="connsiteY5" fmla="*/ 277575 h 310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001" h="310297">
                  <a:moveTo>
                    <a:pt x="252393" y="0"/>
                  </a:moveTo>
                  <a:cubicBezTo>
                    <a:pt x="155781" y="66329"/>
                    <a:pt x="75843" y="155094"/>
                    <a:pt x="20058" y="258817"/>
                  </a:cubicBezTo>
                  <a:lnTo>
                    <a:pt x="0" y="310297"/>
                  </a:lnTo>
                  <a:lnTo>
                    <a:pt x="669001" y="310297"/>
                  </a:lnTo>
                  <a:lnTo>
                    <a:pt x="669001" y="277575"/>
                  </a:lnTo>
                  <a:lnTo>
                    <a:pt x="252393" y="277575"/>
                  </a:lnTo>
                  <a:close/>
                </a:path>
              </a:pathLst>
            </a:custGeom>
            <a:solidFill>
              <a:srgbClr val="282E4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6" name="任意多边形: 形状 65"/>
            <p:cNvSpPr/>
            <p:nvPr/>
          </p:nvSpPr>
          <p:spPr>
            <a:xfrm flipH="1">
              <a:off x="929922" y="588106"/>
              <a:ext cx="453087" cy="442413"/>
            </a:xfrm>
            <a:custGeom>
              <a:avLst/>
              <a:gdLst>
                <a:gd name="connsiteX0" fmla="*/ 0 w 1617345"/>
                <a:gd name="connsiteY0" fmla="*/ 501015 h 1579245"/>
                <a:gd name="connsiteX1" fmla="*/ 0 w 1617345"/>
                <a:gd name="connsiteY1" fmla="*/ 1579245 h 1579245"/>
                <a:gd name="connsiteX2" fmla="*/ 1617345 w 1617345"/>
                <a:gd name="connsiteY2" fmla="*/ 1579245 h 1579245"/>
                <a:gd name="connsiteX3" fmla="*/ 1617345 w 1617345"/>
                <a:gd name="connsiteY3" fmla="*/ 0 h 1579245"/>
                <a:gd name="connsiteX4" fmla="*/ 0 w 1617345"/>
                <a:gd name="connsiteY4" fmla="*/ 501015 h 157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7345" h="1579245">
                  <a:moveTo>
                    <a:pt x="0" y="501015"/>
                  </a:moveTo>
                  <a:lnTo>
                    <a:pt x="0" y="1579245"/>
                  </a:lnTo>
                  <a:lnTo>
                    <a:pt x="1617345" y="1579245"/>
                  </a:lnTo>
                  <a:lnTo>
                    <a:pt x="1617345" y="0"/>
                  </a:lnTo>
                  <a:cubicBezTo>
                    <a:pt x="1017270" y="0"/>
                    <a:pt x="460058" y="185738"/>
                    <a:pt x="0" y="501015"/>
                  </a:cubicBezTo>
                  <a:close/>
                </a:path>
              </a:pathLst>
            </a:custGeom>
            <a:solidFill>
              <a:srgbClr val="4B3A7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77" name="矩形: 圆角 76"/>
          <p:cNvSpPr/>
          <p:nvPr/>
        </p:nvSpPr>
        <p:spPr>
          <a:xfrm>
            <a:off x="0" y="971549"/>
            <a:ext cx="12192000" cy="52863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任意多边形: 形状 33"/>
          <p:cNvSpPr/>
          <p:nvPr/>
        </p:nvSpPr>
        <p:spPr>
          <a:xfrm>
            <a:off x="8873490" y="965609"/>
            <a:ext cx="1738312" cy="2099309"/>
          </a:xfrm>
          <a:custGeom>
            <a:avLst/>
            <a:gdLst>
              <a:gd name="connsiteX0" fmla="*/ 1738313 w 1738312"/>
              <a:gd name="connsiteY0" fmla="*/ 816293 h 2099309"/>
              <a:gd name="connsiteX1" fmla="*/ 1444943 w 1738312"/>
              <a:gd name="connsiteY1" fmla="*/ 0 h 2099309"/>
              <a:gd name="connsiteX2" fmla="*/ 0 w 1738312"/>
              <a:gd name="connsiteY2" fmla="*/ 0 h 2099309"/>
              <a:gd name="connsiteX3" fmla="*/ 0 w 1738312"/>
              <a:gd name="connsiteY3" fmla="*/ 2099310 h 2099309"/>
              <a:gd name="connsiteX4" fmla="*/ 455295 w 1738312"/>
              <a:gd name="connsiteY4" fmla="*/ 2099310 h 2099309"/>
              <a:gd name="connsiteX5" fmla="*/ 1738313 w 1738312"/>
              <a:gd name="connsiteY5" fmla="*/ 816293 h 2099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8312" h="2099309">
                <a:moveTo>
                  <a:pt x="1738313" y="816293"/>
                </a:moveTo>
                <a:cubicBezTo>
                  <a:pt x="1738313" y="506730"/>
                  <a:pt x="1627823" y="221933"/>
                  <a:pt x="1444943" y="0"/>
                </a:cubicBezTo>
                <a:lnTo>
                  <a:pt x="0" y="0"/>
                </a:lnTo>
                <a:lnTo>
                  <a:pt x="0" y="2099310"/>
                </a:lnTo>
                <a:lnTo>
                  <a:pt x="455295" y="2099310"/>
                </a:lnTo>
                <a:cubicBezTo>
                  <a:pt x="1162050" y="2099310"/>
                  <a:pt x="1738313" y="1523048"/>
                  <a:pt x="1738313" y="816293"/>
                </a:cubicBezTo>
                <a:close/>
              </a:path>
            </a:pathLst>
          </a:custGeom>
          <a:solidFill>
            <a:srgbClr val="E7F7F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5" name="任意多边形: 形状 34"/>
          <p:cNvSpPr/>
          <p:nvPr/>
        </p:nvSpPr>
        <p:spPr>
          <a:xfrm>
            <a:off x="11048048" y="3241131"/>
            <a:ext cx="1143000" cy="2686050"/>
          </a:xfrm>
          <a:custGeom>
            <a:avLst/>
            <a:gdLst>
              <a:gd name="connsiteX0" fmla="*/ 0 w 1143000"/>
              <a:gd name="connsiteY0" fmla="*/ 827722 h 2686050"/>
              <a:gd name="connsiteX1" fmla="*/ 684848 w 1143000"/>
              <a:gd name="connsiteY1" fmla="*/ 2684145 h 2686050"/>
              <a:gd name="connsiteX2" fmla="*/ 684848 w 1143000"/>
              <a:gd name="connsiteY2" fmla="*/ 2686050 h 2686050"/>
              <a:gd name="connsiteX3" fmla="*/ 1143000 w 1143000"/>
              <a:gd name="connsiteY3" fmla="*/ 2686050 h 2686050"/>
              <a:gd name="connsiteX4" fmla="*/ 1143000 w 1143000"/>
              <a:gd name="connsiteY4" fmla="*/ 270510 h 2686050"/>
              <a:gd name="connsiteX5" fmla="*/ 741998 w 1143000"/>
              <a:gd name="connsiteY5" fmla="*/ 0 h 2686050"/>
              <a:gd name="connsiteX6" fmla="*/ 0 w 1143000"/>
              <a:gd name="connsiteY6" fmla="*/ 827722 h 2686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43000" h="2686050">
                <a:moveTo>
                  <a:pt x="0" y="827722"/>
                </a:moveTo>
                <a:cubicBezTo>
                  <a:pt x="427673" y="1326833"/>
                  <a:pt x="684848" y="1975485"/>
                  <a:pt x="684848" y="2684145"/>
                </a:cubicBezTo>
                <a:cubicBezTo>
                  <a:pt x="684848" y="2685098"/>
                  <a:pt x="684848" y="2685098"/>
                  <a:pt x="684848" y="2686050"/>
                </a:cubicBezTo>
                <a:lnTo>
                  <a:pt x="1143000" y="2686050"/>
                </a:lnTo>
                <a:lnTo>
                  <a:pt x="1143000" y="270510"/>
                </a:lnTo>
                <a:cubicBezTo>
                  <a:pt x="999173" y="195263"/>
                  <a:pt x="864870" y="103823"/>
                  <a:pt x="741998" y="0"/>
                </a:cubicBezTo>
                <a:cubicBezTo>
                  <a:pt x="550545" y="321945"/>
                  <a:pt x="298133" y="602933"/>
                  <a:pt x="0" y="827722"/>
                </a:cubicBezTo>
                <a:close/>
              </a:path>
            </a:pathLst>
          </a:custGeom>
          <a:solidFill>
            <a:srgbClr val="FCDEE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6" name="任意多边形: 形状 35"/>
          <p:cNvSpPr/>
          <p:nvPr/>
        </p:nvSpPr>
        <p:spPr>
          <a:xfrm>
            <a:off x="8872538" y="965609"/>
            <a:ext cx="2916555" cy="3102292"/>
          </a:xfrm>
          <a:custGeom>
            <a:avLst/>
            <a:gdLst>
              <a:gd name="connsiteX0" fmla="*/ 2118360 w 2916555"/>
              <a:gd name="connsiteY0" fmla="*/ 561023 h 3102292"/>
              <a:gd name="connsiteX1" fmla="*/ 2188845 w 2916555"/>
              <a:gd name="connsiteY1" fmla="*/ 0 h 3102292"/>
              <a:gd name="connsiteX2" fmla="*/ 1444943 w 2916555"/>
              <a:gd name="connsiteY2" fmla="*/ 0 h 3102292"/>
              <a:gd name="connsiteX3" fmla="*/ 1738313 w 2916555"/>
              <a:gd name="connsiteY3" fmla="*/ 816293 h 3102292"/>
              <a:gd name="connsiteX4" fmla="*/ 455295 w 2916555"/>
              <a:gd name="connsiteY4" fmla="*/ 2099310 h 3102292"/>
              <a:gd name="connsiteX5" fmla="*/ 0 w 2916555"/>
              <a:gd name="connsiteY5" fmla="*/ 2099310 h 3102292"/>
              <a:gd name="connsiteX6" fmla="*/ 0 w 2916555"/>
              <a:gd name="connsiteY6" fmla="*/ 2099310 h 3102292"/>
              <a:gd name="connsiteX7" fmla="*/ 0 w 2916555"/>
              <a:gd name="connsiteY7" fmla="*/ 2099310 h 3102292"/>
              <a:gd name="connsiteX8" fmla="*/ 2175510 w 2916555"/>
              <a:gd name="connsiteY8" fmla="*/ 3102293 h 3102292"/>
              <a:gd name="connsiteX9" fmla="*/ 2916555 w 2916555"/>
              <a:gd name="connsiteY9" fmla="*/ 2275523 h 3102292"/>
              <a:gd name="connsiteX10" fmla="*/ 2118360 w 2916555"/>
              <a:gd name="connsiteY10" fmla="*/ 561023 h 3102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16555" h="3102292">
                <a:moveTo>
                  <a:pt x="2118360" y="561023"/>
                </a:moveTo>
                <a:cubicBezTo>
                  <a:pt x="2118360" y="367665"/>
                  <a:pt x="2143125" y="179070"/>
                  <a:pt x="2188845" y="0"/>
                </a:cubicBezTo>
                <a:lnTo>
                  <a:pt x="1444943" y="0"/>
                </a:lnTo>
                <a:cubicBezTo>
                  <a:pt x="1627822" y="221933"/>
                  <a:pt x="1738313" y="506730"/>
                  <a:pt x="1738313" y="816293"/>
                </a:cubicBezTo>
                <a:cubicBezTo>
                  <a:pt x="1738313" y="1524000"/>
                  <a:pt x="1163002" y="2099310"/>
                  <a:pt x="455295" y="2099310"/>
                </a:cubicBezTo>
                <a:lnTo>
                  <a:pt x="0" y="2099310"/>
                </a:lnTo>
                <a:lnTo>
                  <a:pt x="0" y="2099310"/>
                </a:lnTo>
                <a:cubicBezTo>
                  <a:pt x="0" y="2099310"/>
                  <a:pt x="0" y="2099310"/>
                  <a:pt x="0" y="2099310"/>
                </a:cubicBezTo>
                <a:cubicBezTo>
                  <a:pt x="870585" y="2099310"/>
                  <a:pt x="1650682" y="2488883"/>
                  <a:pt x="2175510" y="3102293"/>
                </a:cubicBezTo>
                <a:cubicBezTo>
                  <a:pt x="2472690" y="2878455"/>
                  <a:pt x="2725102" y="2597468"/>
                  <a:pt x="2916555" y="2275523"/>
                </a:cubicBezTo>
                <a:cubicBezTo>
                  <a:pt x="2428875" y="1864995"/>
                  <a:pt x="2118360" y="1249680"/>
                  <a:pt x="2118360" y="561023"/>
                </a:cubicBezTo>
                <a:close/>
              </a:path>
            </a:pathLst>
          </a:custGeom>
          <a:solidFill>
            <a:srgbClr val="FE4C4C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7" name="任意多边形: 形状 36"/>
          <p:cNvSpPr/>
          <p:nvPr/>
        </p:nvSpPr>
        <p:spPr>
          <a:xfrm>
            <a:off x="11790998" y="965609"/>
            <a:ext cx="401002" cy="2546984"/>
          </a:xfrm>
          <a:custGeom>
            <a:avLst/>
            <a:gdLst>
              <a:gd name="connsiteX0" fmla="*/ 281940 w 401002"/>
              <a:gd name="connsiteY0" fmla="*/ 0 h 2546984"/>
              <a:gd name="connsiteX1" fmla="*/ 401003 w 401002"/>
              <a:gd name="connsiteY1" fmla="*/ 816293 h 2546984"/>
              <a:gd name="connsiteX2" fmla="*/ 0 w 401002"/>
              <a:gd name="connsiteY2" fmla="*/ 2276475 h 2546984"/>
              <a:gd name="connsiteX3" fmla="*/ 401003 w 401002"/>
              <a:gd name="connsiteY3" fmla="*/ 2546985 h 2546984"/>
              <a:gd name="connsiteX4" fmla="*/ 401003 w 401002"/>
              <a:gd name="connsiteY4" fmla="*/ 0 h 2546984"/>
              <a:gd name="connsiteX5" fmla="*/ 281940 w 401002"/>
              <a:gd name="connsiteY5" fmla="*/ 0 h 2546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1002" h="2546984">
                <a:moveTo>
                  <a:pt x="281940" y="0"/>
                </a:moveTo>
                <a:cubicBezTo>
                  <a:pt x="359093" y="259080"/>
                  <a:pt x="401003" y="532448"/>
                  <a:pt x="401003" y="816293"/>
                </a:cubicBezTo>
                <a:cubicBezTo>
                  <a:pt x="401003" y="1349693"/>
                  <a:pt x="254318" y="1848803"/>
                  <a:pt x="0" y="2276475"/>
                </a:cubicBezTo>
                <a:cubicBezTo>
                  <a:pt x="122873" y="2380298"/>
                  <a:pt x="258128" y="2470785"/>
                  <a:pt x="401003" y="2546985"/>
                </a:cubicBezTo>
                <a:lnTo>
                  <a:pt x="401003" y="0"/>
                </a:lnTo>
                <a:lnTo>
                  <a:pt x="281940" y="0"/>
                </a:lnTo>
                <a:close/>
              </a:path>
            </a:pathLst>
          </a:custGeom>
          <a:solidFill>
            <a:srgbClr val="E7F7F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8" name="任意多边形: 形状 37"/>
          <p:cNvSpPr/>
          <p:nvPr/>
        </p:nvSpPr>
        <p:spPr>
          <a:xfrm>
            <a:off x="10990898" y="965608"/>
            <a:ext cx="1200150" cy="2276475"/>
          </a:xfrm>
          <a:custGeom>
            <a:avLst/>
            <a:gdLst>
              <a:gd name="connsiteX0" fmla="*/ 0 w 1200150"/>
              <a:gd name="connsiteY0" fmla="*/ 561023 h 2276475"/>
              <a:gd name="connsiteX1" fmla="*/ 799148 w 1200150"/>
              <a:gd name="connsiteY1" fmla="*/ 2276475 h 2276475"/>
              <a:gd name="connsiteX2" fmla="*/ 1200150 w 1200150"/>
              <a:gd name="connsiteY2" fmla="*/ 816293 h 2276475"/>
              <a:gd name="connsiteX3" fmla="*/ 1081088 w 1200150"/>
              <a:gd name="connsiteY3" fmla="*/ 0 h 2276475"/>
              <a:gd name="connsiteX4" fmla="*/ 70485 w 1200150"/>
              <a:gd name="connsiteY4" fmla="*/ 0 h 2276475"/>
              <a:gd name="connsiteX5" fmla="*/ 0 w 1200150"/>
              <a:gd name="connsiteY5" fmla="*/ 561023 h 2276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00150" h="2276475">
                <a:moveTo>
                  <a:pt x="0" y="561023"/>
                </a:moveTo>
                <a:cubicBezTo>
                  <a:pt x="0" y="1249680"/>
                  <a:pt x="310515" y="1864995"/>
                  <a:pt x="799148" y="2276475"/>
                </a:cubicBezTo>
                <a:cubicBezTo>
                  <a:pt x="1054418" y="1848803"/>
                  <a:pt x="1200150" y="1348740"/>
                  <a:pt x="1200150" y="816293"/>
                </a:cubicBezTo>
                <a:cubicBezTo>
                  <a:pt x="1200150" y="532448"/>
                  <a:pt x="1158240" y="259080"/>
                  <a:pt x="1081088" y="0"/>
                </a:cubicBezTo>
                <a:lnTo>
                  <a:pt x="70485" y="0"/>
                </a:lnTo>
                <a:cubicBezTo>
                  <a:pt x="24765" y="179070"/>
                  <a:pt x="0" y="366713"/>
                  <a:pt x="0" y="561023"/>
                </a:cubicBezTo>
                <a:close/>
              </a:path>
            </a:pathLst>
          </a:custGeom>
          <a:solidFill>
            <a:srgbClr val="99DFE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9" name="任意多边形: 形状 38"/>
          <p:cNvSpPr/>
          <p:nvPr/>
        </p:nvSpPr>
        <p:spPr>
          <a:xfrm>
            <a:off x="6012180" y="4068853"/>
            <a:ext cx="5720715" cy="1859280"/>
          </a:xfrm>
          <a:custGeom>
            <a:avLst/>
            <a:gdLst>
              <a:gd name="connsiteX0" fmla="*/ 5035868 w 5720715"/>
              <a:gd name="connsiteY0" fmla="*/ 0 h 1859280"/>
              <a:gd name="connsiteX1" fmla="*/ 3315653 w 5720715"/>
              <a:gd name="connsiteY1" fmla="*/ 576263 h 1859280"/>
              <a:gd name="connsiteX2" fmla="*/ 2860358 w 5720715"/>
              <a:gd name="connsiteY2" fmla="*/ 576263 h 1859280"/>
              <a:gd name="connsiteX3" fmla="*/ 2860358 w 5720715"/>
              <a:gd name="connsiteY3" fmla="*/ 1857375 h 1859280"/>
              <a:gd name="connsiteX4" fmla="*/ 0 w 5720715"/>
              <a:gd name="connsiteY4" fmla="*/ 1857375 h 1859280"/>
              <a:gd name="connsiteX5" fmla="*/ 0 w 5720715"/>
              <a:gd name="connsiteY5" fmla="*/ 1857375 h 1859280"/>
              <a:gd name="connsiteX6" fmla="*/ 0 w 5720715"/>
              <a:gd name="connsiteY6" fmla="*/ 1859280 h 1859280"/>
              <a:gd name="connsiteX7" fmla="*/ 5720715 w 5720715"/>
              <a:gd name="connsiteY7" fmla="*/ 1859280 h 1859280"/>
              <a:gd name="connsiteX8" fmla="*/ 5720715 w 5720715"/>
              <a:gd name="connsiteY8" fmla="*/ 1857375 h 1859280"/>
              <a:gd name="connsiteX9" fmla="*/ 5035868 w 5720715"/>
              <a:gd name="connsiteY9" fmla="*/ 0 h 1859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720715" h="1859280">
                <a:moveTo>
                  <a:pt x="5035868" y="0"/>
                </a:moveTo>
                <a:cubicBezTo>
                  <a:pt x="4556760" y="360998"/>
                  <a:pt x="3960495" y="576263"/>
                  <a:pt x="3315653" y="576263"/>
                </a:cubicBezTo>
                <a:lnTo>
                  <a:pt x="2860358" y="576263"/>
                </a:lnTo>
                <a:lnTo>
                  <a:pt x="2860358" y="1857375"/>
                </a:lnTo>
                <a:lnTo>
                  <a:pt x="0" y="1857375"/>
                </a:lnTo>
                <a:cubicBezTo>
                  <a:pt x="0" y="1857375"/>
                  <a:pt x="0" y="1857375"/>
                  <a:pt x="0" y="1857375"/>
                </a:cubicBezTo>
                <a:cubicBezTo>
                  <a:pt x="0" y="1858328"/>
                  <a:pt x="0" y="1858328"/>
                  <a:pt x="0" y="1859280"/>
                </a:cubicBezTo>
                <a:lnTo>
                  <a:pt x="5720715" y="1859280"/>
                </a:lnTo>
                <a:cubicBezTo>
                  <a:pt x="5720715" y="1858328"/>
                  <a:pt x="5720715" y="1858328"/>
                  <a:pt x="5720715" y="1857375"/>
                </a:cubicBezTo>
                <a:cubicBezTo>
                  <a:pt x="5720715" y="1147763"/>
                  <a:pt x="5463540" y="499110"/>
                  <a:pt x="5035868" y="0"/>
                </a:cubicBezTo>
                <a:close/>
              </a:path>
            </a:pathLst>
          </a:custGeom>
          <a:solidFill>
            <a:srgbClr val="4193A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0" y="5878286"/>
            <a:ext cx="12192000" cy="979714"/>
          </a:xfrm>
          <a:prstGeom prst="rect">
            <a:avLst/>
          </a:prstGeom>
          <a:solidFill>
            <a:srgbClr val="282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3" name="直接连接符 142"/>
          <p:cNvCxnSpPr/>
          <p:nvPr/>
        </p:nvCxnSpPr>
        <p:spPr>
          <a:xfrm>
            <a:off x="598448" y="6092283"/>
            <a:ext cx="1099510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Box 2"/>
          <p:cNvSpPr txBox="1"/>
          <p:nvPr/>
        </p:nvSpPr>
        <p:spPr>
          <a:xfrm>
            <a:off x="598170" y="1537970"/>
            <a:ext cx="10160000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09855" indent="0"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+mj-ea"/>
                <a:cs typeface="+mj-ea"/>
                <a:sym typeface="+mn-ea"/>
              </a:rPr>
              <a:t>Filter – Remove:</a:t>
            </a:r>
            <a:r>
              <a:rPr lang="en-US" sz="2400" dirty="0" smtClean="0">
                <a:solidFill>
                  <a:srgbClr val="FF0000"/>
                </a:solidFill>
                <a:latin typeface="+mj-ea"/>
                <a:cs typeface="+mj-ea"/>
                <a:sym typeface="+mn-ea"/>
              </a:rPr>
              <a:t> </a:t>
            </a:r>
            <a:r>
              <a:rPr lang="en-US" sz="2400" dirty="0" smtClean="0">
                <a:latin typeface="+mj-ea"/>
                <a:cs typeface="+mj-ea"/>
                <a:sym typeface="+mn-ea"/>
              </a:rPr>
              <a:t>By incorporating filtering and removal capabilities, our solution empowers HR managers and leaders to efficiently analyze and visualize employee performance data, driving informed decision-making and business success.</a:t>
            </a:r>
            <a:endParaRPr lang="en-US" sz="2400" dirty="0" smtClean="0">
              <a:latin typeface="+mj-ea"/>
              <a:cs typeface="+mj-ea"/>
              <a:sym typeface="+mn-ea"/>
            </a:endParaRPr>
          </a:p>
          <a:p>
            <a:pPr marL="109855" indent="0">
              <a:buNone/>
            </a:pPr>
            <a:endParaRPr lang="en-US" sz="2400" dirty="0" smtClean="0">
              <a:latin typeface="+mj-ea"/>
              <a:cs typeface="+mj-ea"/>
              <a:sym typeface="+mn-ea"/>
            </a:endParaRPr>
          </a:p>
          <a:p>
            <a:pPr marL="109855" indent="0">
              <a:buNone/>
            </a:pPr>
            <a:endParaRPr lang="en-US" sz="2400" dirty="0" smtClean="0">
              <a:latin typeface="+mj-ea"/>
              <a:cs typeface="+mj-ea"/>
            </a:endParaRPr>
          </a:p>
          <a:p>
            <a:pPr marL="109855" indent="0"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+mj-ea"/>
                <a:cs typeface="+mj-ea"/>
                <a:sym typeface="+mn-ea"/>
              </a:rPr>
              <a:t>Formula – performance:</a:t>
            </a:r>
            <a:r>
              <a:rPr lang="en-US" sz="2400" dirty="0" smtClean="0">
                <a:solidFill>
                  <a:srgbClr val="FF0000"/>
                </a:solidFill>
                <a:latin typeface="+mj-ea"/>
                <a:cs typeface="+mj-ea"/>
                <a:sym typeface="+mn-ea"/>
              </a:rPr>
              <a:t> </a:t>
            </a:r>
            <a:r>
              <a:rPr lang="en-US" sz="2400" dirty="0" smtClean="0">
                <a:latin typeface="+mj-ea"/>
                <a:cs typeface="+mj-ea"/>
                <a:sym typeface="+mn-ea"/>
              </a:rPr>
              <a:t>By leveraging formulas and performance metrics in Excel, our solution provides a powerful and efficient tool for employee performance analysis enabling HR managers and leaders to make informed decisions and drive business success. </a:t>
            </a:r>
            <a:endParaRPr lang="en-US" sz="2400" dirty="0">
              <a:latin typeface="+mj-ea"/>
              <a:cs typeface="+mj-ea"/>
            </a:endParaRPr>
          </a:p>
          <a:p>
            <a:endParaRPr lang="en-US" sz="2400">
              <a:latin typeface="+mj-ea"/>
              <a:cs typeface="+mj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979714"/>
          </a:xfrm>
          <a:prstGeom prst="rect">
            <a:avLst/>
          </a:prstGeom>
          <a:solidFill>
            <a:srgbClr val="4193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VCG41N1213923889"/>
          <p:cNvGrpSpPr/>
          <p:nvPr/>
        </p:nvGrpSpPr>
        <p:grpSpPr>
          <a:xfrm>
            <a:off x="-1" y="0"/>
            <a:ext cx="2105025" cy="1066128"/>
            <a:chOff x="-1" y="0"/>
            <a:chExt cx="2105025" cy="1066128"/>
          </a:xfrm>
        </p:grpSpPr>
        <p:sp>
          <p:nvSpPr>
            <p:cNvPr id="6" name="任意多边形: 形状 5"/>
            <p:cNvSpPr/>
            <p:nvPr/>
          </p:nvSpPr>
          <p:spPr>
            <a:xfrm flipH="1">
              <a:off x="442680" y="0"/>
              <a:ext cx="486975" cy="588106"/>
            </a:xfrm>
            <a:custGeom>
              <a:avLst/>
              <a:gdLst>
                <a:gd name="connsiteX0" fmla="*/ 1738313 w 1738312"/>
                <a:gd name="connsiteY0" fmla="*/ 816293 h 2099309"/>
                <a:gd name="connsiteX1" fmla="*/ 1444943 w 1738312"/>
                <a:gd name="connsiteY1" fmla="*/ 0 h 2099309"/>
                <a:gd name="connsiteX2" fmla="*/ 0 w 1738312"/>
                <a:gd name="connsiteY2" fmla="*/ 0 h 2099309"/>
                <a:gd name="connsiteX3" fmla="*/ 0 w 1738312"/>
                <a:gd name="connsiteY3" fmla="*/ 2099310 h 2099309"/>
                <a:gd name="connsiteX4" fmla="*/ 455295 w 1738312"/>
                <a:gd name="connsiteY4" fmla="*/ 2099310 h 2099309"/>
                <a:gd name="connsiteX5" fmla="*/ 1738313 w 1738312"/>
                <a:gd name="connsiteY5" fmla="*/ 816293 h 2099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38312" h="2099309">
                  <a:moveTo>
                    <a:pt x="1738313" y="816293"/>
                  </a:moveTo>
                  <a:cubicBezTo>
                    <a:pt x="1738313" y="506730"/>
                    <a:pt x="1627823" y="221933"/>
                    <a:pt x="1444943" y="0"/>
                  </a:cubicBezTo>
                  <a:lnTo>
                    <a:pt x="0" y="0"/>
                  </a:lnTo>
                  <a:lnTo>
                    <a:pt x="0" y="2099310"/>
                  </a:lnTo>
                  <a:lnTo>
                    <a:pt x="455295" y="2099310"/>
                  </a:lnTo>
                  <a:cubicBezTo>
                    <a:pt x="1162050" y="2099310"/>
                    <a:pt x="1738313" y="1523048"/>
                    <a:pt x="1738313" y="816293"/>
                  </a:cubicBezTo>
                  <a:close/>
                </a:path>
              </a:pathLst>
            </a:custGeom>
            <a:solidFill>
              <a:srgbClr val="E7F7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" name="任意多边形: 形状 6"/>
            <p:cNvSpPr/>
            <p:nvPr/>
          </p:nvSpPr>
          <p:spPr>
            <a:xfrm flipH="1">
              <a:off x="266" y="637471"/>
              <a:ext cx="320203" cy="428657"/>
            </a:xfrm>
            <a:custGeom>
              <a:avLst/>
              <a:gdLst>
                <a:gd name="connsiteX0" fmla="*/ 191017 w 294249"/>
                <a:gd name="connsiteY0" fmla="*/ 0 h 393913"/>
                <a:gd name="connsiteX1" fmla="*/ 0 w 294249"/>
                <a:gd name="connsiteY1" fmla="*/ 213085 h 393913"/>
                <a:gd name="connsiteX2" fmla="*/ 73995 w 294249"/>
                <a:gd name="connsiteY2" fmla="*/ 316310 h 393913"/>
                <a:gd name="connsiteX3" fmla="*/ 111247 w 294249"/>
                <a:gd name="connsiteY3" fmla="*/ 393913 h 393913"/>
                <a:gd name="connsiteX4" fmla="*/ 294249 w 294249"/>
                <a:gd name="connsiteY4" fmla="*/ 393913 h 393913"/>
                <a:gd name="connsiteX5" fmla="*/ 294249 w 294249"/>
                <a:gd name="connsiteY5" fmla="*/ 69639 h 393913"/>
                <a:gd name="connsiteX6" fmla="*/ 191017 w 294249"/>
                <a:gd name="connsiteY6" fmla="*/ 0 h 393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4249" h="393913">
                  <a:moveTo>
                    <a:pt x="191017" y="0"/>
                  </a:moveTo>
                  <a:cubicBezTo>
                    <a:pt x="141730" y="82880"/>
                    <a:pt x="76750" y="155217"/>
                    <a:pt x="0" y="213085"/>
                  </a:cubicBezTo>
                  <a:cubicBezTo>
                    <a:pt x="27524" y="245208"/>
                    <a:pt x="52306" y="279736"/>
                    <a:pt x="73995" y="316310"/>
                  </a:cubicBezTo>
                  <a:lnTo>
                    <a:pt x="111247" y="393913"/>
                  </a:lnTo>
                  <a:lnTo>
                    <a:pt x="294249" y="393913"/>
                  </a:lnTo>
                  <a:lnTo>
                    <a:pt x="294249" y="69639"/>
                  </a:lnTo>
                  <a:cubicBezTo>
                    <a:pt x="257223" y="50268"/>
                    <a:pt x="222648" y="26728"/>
                    <a:pt x="191017" y="0"/>
                  </a:cubicBezTo>
                  <a:close/>
                </a:path>
              </a:pathLst>
            </a:custGeom>
            <a:solidFill>
              <a:srgbClr val="FCDEE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" name="任意多边形: 形状 7"/>
            <p:cNvSpPr/>
            <p:nvPr/>
          </p:nvSpPr>
          <p:spPr>
            <a:xfrm flipH="1">
              <a:off x="112871" y="0"/>
              <a:ext cx="817051" cy="869083"/>
            </a:xfrm>
            <a:custGeom>
              <a:avLst/>
              <a:gdLst>
                <a:gd name="connsiteX0" fmla="*/ 2118360 w 2916555"/>
                <a:gd name="connsiteY0" fmla="*/ 561023 h 3102292"/>
                <a:gd name="connsiteX1" fmla="*/ 2188845 w 2916555"/>
                <a:gd name="connsiteY1" fmla="*/ 0 h 3102292"/>
                <a:gd name="connsiteX2" fmla="*/ 1444943 w 2916555"/>
                <a:gd name="connsiteY2" fmla="*/ 0 h 3102292"/>
                <a:gd name="connsiteX3" fmla="*/ 1738313 w 2916555"/>
                <a:gd name="connsiteY3" fmla="*/ 816293 h 3102292"/>
                <a:gd name="connsiteX4" fmla="*/ 455295 w 2916555"/>
                <a:gd name="connsiteY4" fmla="*/ 2099310 h 3102292"/>
                <a:gd name="connsiteX5" fmla="*/ 0 w 2916555"/>
                <a:gd name="connsiteY5" fmla="*/ 2099310 h 3102292"/>
                <a:gd name="connsiteX6" fmla="*/ 0 w 2916555"/>
                <a:gd name="connsiteY6" fmla="*/ 2099310 h 3102292"/>
                <a:gd name="connsiteX7" fmla="*/ 0 w 2916555"/>
                <a:gd name="connsiteY7" fmla="*/ 2099310 h 3102292"/>
                <a:gd name="connsiteX8" fmla="*/ 2175510 w 2916555"/>
                <a:gd name="connsiteY8" fmla="*/ 3102293 h 3102292"/>
                <a:gd name="connsiteX9" fmla="*/ 2916555 w 2916555"/>
                <a:gd name="connsiteY9" fmla="*/ 2275523 h 3102292"/>
                <a:gd name="connsiteX10" fmla="*/ 2118360 w 2916555"/>
                <a:gd name="connsiteY10" fmla="*/ 561023 h 3102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16555" h="3102292">
                  <a:moveTo>
                    <a:pt x="2118360" y="561023"/>
                  </a:moveTo>
                  <a:cubicBezTo>
                    <a:pt x="2118360" y="367665"/>
                    <a:pt x="2143125" y="179070"/>
                    <a:pt x="2188845" y="0"/>
                  </a:cubicBezTo>
                  <a:lnTo>
                    <a:pt x="1444943" y="0"/>
                  </a:lnTo>
                  <a:cubicBezTo>
                    <a:pt x="1627822" y="221933"/>
                    <a:pt x="1738313" y="506730"/>
                    <a:pt x="1738313" y="816293"/>
                  </a:cubicBezTo>
                  <a:cubicBezTo>
                    <a:pt x="1738313" y="1524000"/>
                    <a:pt x="1163002" y="2099310"/>
                    <a:pt x="455295" y="2099310"/>
                  </a:cubicBezTo>
                  <a:lnTo>
                    <a:pt x="0" y="2099310"/>
                  </a:lnTo>
                  <a:lnTo>
                    <a:pt x="0" y="2099310"/>
                  </a:lnTo>
                  <a:cubicBezTo>
                    <a:pt x="0" y="2099310"/>
                    <a:pt x="0" y="2099310"/>
                    <a:pt x="0" y="2099310"/>
                  </a:cubicBezTo>
                  <a:cubicBezTo>
                    <a:pt x="870585" y="2099310"/>
                    <a:pt x="1650682" y="2488883"/>
                    <a:pt x="2175510" y="3102293"/>
                  </a:cubicBezTo>
                  <a:cubicBezTo>
                    <a:pt x="2472690" y="2878455"/>
                    <a:pt x="2725102" y="2597468"/>
                    <a:pt x="2916555" y="2275523"/>
                  </a:cubicBezTo>
                  <a:cubicBezTo>
                    <a:pt x="2428875" y="1864995"/>
                    <a:pt x="2118360" y="1249680"/>
                    <a:pt x="2118360" y="561023"/>
                  </a:cubicBezTo>
                  <a:close/>
                </a:path>
              </a:pathLst>
            </a:custGeom>
            <a:solidFill>
              <a:srgbClr val="FE4C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" name="任意多边形: 形状 8"/>
            <p:cNvSpPr/>
            <p:nvPr/>
          </p:nvSpPr>
          <p:spPr>
            <a:xfrm flipH="1">
              <a:off x="-1" y="0"/>
              <a:ext cx="112337" cy="713518"/>
            </a:xfrm>
            <a:custGeom>
              <a:avLst/>
              <a:gdLst>
                <a:gd name="connsiteX0" fmla="*/ 281940 w 401002"/>
                <a:gd name="connsiteY0" fmla="*/ 0 h 2546984"/>
                <a:gd name="connsiteX1" fmla="*/ 401003 w 401002"/>
                <a:gd name="connsiteY1" fmla="*/ 816293 h 2546984"/>
                <a:gd name="connsiteX2" fmla="*/ 0 w 401002"/>
                <a:gd name="connsiteY2" fmla="*/ 2276475 h 2546984"/>
                <a:gd name="connsiteX3" fmla="*/ 401003 w 401002"/>
                <a:gd name="connsiteY3" fmla="*/ 2546985 h 2546984"/>
                <a:gd name="connsiteX4" fmla="*/ 401003 w 401002"/>
                <a:gd name="connsiteY4" fmla="*/ 0 h 2546984"/>
                <a:gd name="connsiteX5" fmla="*/ 281940 w 401002"/>
                <a:gd name="connsiteY5" fmla="*/ 0 h 2546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1002" h="2546984">
                  <a:moveTo>
                    <a:pt x="281940" y="0"/>
                  </a:moveTo>
                  <a:cubicBezTo>
                    <a:pt x="359093" y="259080"/>
                    <a:pt x="401003" y="532448"/>
                    <a:pt x="401003" y="816293"/>
                  </a:cubicBezTo>
                  <a:cubicBezTo>
                    <a:pt x="401003" y="1349693"/>
                    <a:pt x="254318" y="1848803"/>
                    <a:pt x="0" y="2276475"/>
                  </a:cubicBezTo>
                  <a:cubicBezTo>
                    <a:pt x="122873" y="2380298"/>
                    <a:pt x="258128" y="2470785"/>
                    <a:pt x="401003" y="2546985"/>
                  </a:cubicBezTo>
                  <a:lnTo>
                    <a:pt x="401003" y="0"/>
                  </a:lnTo>
                  <a:lnTo>
                    <a:pt x="281940" y="0"/>
                  </a:lnTo>
                  <a:close/>
                </a:path>
              </a:pathLst>
            </a:custGeom>
            <a:solidFill>
              <a:srgbClr val="E7F7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" name="任意多边形: 形状 9"/>
            <p:cNvSpPr/>
            <p:nvPr/>
          </p:nvSpPr>
          <p:spPr>
            <a:xfrm flipH="1">
              <a:off x="266" y="0"/>
              <a:ext cx="336213" cy="637737"/>
            </a:xfrm>
            <a:custGeom>
              <a:avLst/>
              <a:gdLst>
                <a:gd name="connsiteX0" fmla="*/ 0 w 1200150"/>
                <a:gd name="connsiteY0" fmla="*/ 561023 h 2276475"/>
                <a:gd name="connsiteX1" fmla="*/ 799148 w 1200150"/>
                <a:gd name="connsiteY1" fmla="*/ 2276475 h 2276475"/>
                <a:gd name="connsiteX2" fmla="*/ 1200150 w 1200150"/>
                <a:gd name="connsiteY2" fmla="*/ 816293 h 2276475"/>
                <a:gd name="connsiteX3" fmla="*/ 1081088 w 1200150"/>
                <a:gd name="connsiteY3" fmla="*/ 0 h 2276475"/>
                <a:gd name="connsiteX4" fmla="*/ 70485 w 1200150"/>
                <a:gd name="connsiteY4" fmla="*/ 0 h 2276475"/>
                <a:gd name="connsiteX5" fmla="*/ 0 w 1200150"/>
                <a:gd name="connsiteY5" fmla="*/ 561023 h 2276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0150" h="2276475">
                  <a:moveTo>
                    <a:pt x="0" y="561023"/>
                  </a:moveTo>
                  <a:cubicBezTo>
                    <a:pt x="0" y="1249680"/>
                    <a:pt x="310515" y="1864995"/>
                    <a:pt x="799148" y="2276475"/>
                  </a:cubicBezTo>
                  <a:cubicBezTo>
                    <a:pt x="1054418" y="1848803"/>
                    <a:pt x="1200150" y="1348740"/>
                    <a:pt x="1200150" y="816293"/>
                  </a:cubicBezTo>
                  <a:cubicBezTo>
                    <a:pt x="1200150" y="532448"/>
                    <a:pt x="1158240" y="259080"/>
                    <a:pt x="1081088" y="0"/>
                  </a:cubicBezTo>
                  <a:lnTo>
                    <a:pt x="70485" y="0"/>
                  </a:lnTo>
                  <a:cubicBezTo>
                    <a:pt x="24765" y="179070"/>
                    <a:pt x="0" y="366713"/>
                    <a:pt x="0" y="561023"/>
                  </a:cubicBezTo>
                  <a:close/>
                </a:path>
              </a:pathLst>
            </a:custGeom>
            <a:solidFill>
              <a:srgbClr val="99DF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" name="任意多边形: 形状 10"/>
            <p:cNvSpPr/>
            <p:nvPr/>
          </p:nvSpPr>
          <p:spPr>
            <a:xfrm flipH="1">
              <a:off x="199422" y="869351"/>
              <a:ext cx="730501" cy="196776"/>
            </a:xfrm>
            <a:custGeom>
              <a:avLst/>
              <a:gdLst>
                <a:gd name="connsiteX0" fmla="*/ 560055 w 671291"/>
                <a:gd name="connsiteY0" fmla="*/ 0 h 180827"/>
                <a:gd name="connsiteX1" fmla="*/ 117209 w 671291"/>
                <a:gd name="connsiteY1" fmla="*/ 148351 h 180827"/>
                <a:gd name="connsiteX2" fmla="*/ 0 w 671291"/>
                <a:gd name="connsiteY2" fmla="*/ 148351 h 180827"/>
                <a:gd name="connsiteX3" fmla="*/ 0 w 671291"/>
                <a:gd name="connsiteY3" fmla="*/ 180827 h 180827"/>
                <a:gd name="connsiteX4" fmla="*/ 671291 w 671291"/>
                <a:gd name="connsiteY4" fmla="*/ 180827 h 180827"/>
                <a:gd name="connsiteX5" fmla="*/ 634050 w 671291"/>
                <a:gd name="connsiteY5" fmla="*/ 103229 h 180827"/>
                <a:gd name="connsiteX6" fmla="*/ 560055 w 671291"/>
                <a:gd name="connsiteY6" fmla="*/ 0 h 180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1291" h="180827">
                  <a:moveTo>
                    <a:pt x="560055" y="0"/>
                  </a:moveTo>
                  <a:cubicBezTo>
                    <a:pt x="436715" y="92934"/>
                    <a:pt x="283215" y="148351"/>
                    <a:pt x="117209" y="148351"/>
                  </a:cubicBezTo>
                  <a:lnTo>
                    <a:pt x="0" y="148351"/>
                  </a:lnTo>
                  <a:lnTo>
                    <a:pt x="0" y="180827"/>
                  </a:lnTo>
                  <a:lnTo>
                    <a:pt x="671291" y="180827"/>
                  </a:lnTo>
                  <a:lnTo>
                    <a:pt x="634050" y="103229"/>
                  </a:lnTo>
                  <a:cubicBezTo>
                    <a:pt x="612360" y="66651"/>
                    <a:pt x="587579" y="32122"/>
                    <a:pt x="560055" y="0"/>
                  </a:cubicBezTo>
                  <a:close/>
                </a:path>
              </a:pathLst>
            </a:custGeom>
            <a:solidFill>
              <a:srgbClr val="4193A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" name="任意多边形: 形状 11"/>
            <p:cNvSpPr/>
            <p:nvPr/>
          </p:nvSpPr>
          <p:spPr>
            <a:xfrm flipH="1">
              <a:off x="320202" y="588106"/>
              <a:ext cx="609452" cy="442413"/>
            </a:xfrm>
            <a:custGeom>
              <a:avLst/>
              <a:gdLst>
                <a:gd name="connsiteX0" fmla="*/ 0 w 2175510"/>
                <a:gd name="connsiteY0" fmla="*/ 0 h 1579245"/>
                <a:gd name="connsiteX1" fmla="*/ 0 w 2175510"/>
                <a:gd name="connsiteY1" fmla="*/ 0 h 1579245"/>
                <a:gd name="connsiteX2" fmla="*/ 0 w 2175510"/>
                <a:gd name="connsiteY2" fmla="*/ 1579245 h 1579245"/>
                <a:gd name="connsiteX3" fmla="*/ 455295 w 2175510"/>
                <a:gd name="connsiteY3" fmla="*/ 1579245 h 1579245"/>
                <a:gd name="connsiteX4" fmla="*/ 2175510 w 2175510"/>
                <a:gd name="connsiteY4" fmla="*/ 1002983 h 1579245"/>
                <a:gd name="connsiteX5" fmla="*/ 0 w 2175510"/>
                <a:gd name="connsiteY5" fmla="*/ 0 h 157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75510" h="157924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1579245"/>
                  </a:lnTo>
                  <a:lnTo>
                    <a:pt x="455295" y="1579245"/>
                  </a:lnTo>
                  <a:cubicBezTo>
                    <a:pt x="1100138" y="1579245"/>
                    <a:pt x="1696403" y="1364933"/>
                    <a:pt x="2175510" y="1002983"/>
                  </a:cubicBezTo>
                  <a:cubicBezTo>
                    <a:pt x="1650682" y="389572"/>
                    <a:pt x="870585" y="0"/>
                    <a:pt x="0" y="0"/>
                  </a:cubicBezTo>
                  <a:close/>
                </a:path>
              </a:pathLst>
            </a:custGeom>
            <a:solidFill>
              <a:srgbClr val="FCDEE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" name="任意多边形: 形状 12"/>
            <p:cNvSpPr/>
            <p:nvPr/>
          </p:nvSpPr>
          <p:spPr>
            <a:xfrm flipH="1">
              <a:off x="929654" y="1"/>
              <a:ext cx="1175370" cy="1066126"/>
            </a:xfrm>
            <a:custGeom>
              <a:avLst/>
              <a:gdLst>
                <a:gd name="connsiteX0" fmla="*/ 1080102 w 1080102"/>
                <a:gd name="connsiteY0" fmla="*/ 0 h 979713"/>
                <a:gd name="connsiteX1" fmla="*/ 869048 w 1080102"/>
                <a:gd name="connsiteY1" fmla="*/ 0 h 979713"/>
                <a:gd name="connsiteX2" fmla="*/ 0 w 1080102"/>
                <a:gd name="connsiteY2" fmla="*/ 979713 h 979713"/>
                <a:gd name="connsiteX3" fmla="*/ 411242 w 1080102"/>
                <a:gd name="connsiteY3" fmla="*/ 979713 h 979713"/>
                <a:gd name="connsiteX4" fmla="*/ 431252 w 1080102"/>
                <a:gd name="connsiteY4" fmla="*/ 928417 h 979713"/>
                <a:gd name="connsiteX5" fmla="*/ 663494 w 1080102"/>
                <a:gd name="connsiteY5" fmla="*/ 669417 h 979713"/>
                <a:gd name="connsiteX6" fmla="*/ 1079857 w 1080102"/>
                <a:gd name="connsiteY6" fmla="*/ 540438 h 979713"/>
                <a:gd name="connsiteX7" fmla="*/ 1080102 w 1080102"/>
                <a:gd name="connsiteY7" fmla="*/ 0 h 979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80102" h="979713">
                  <a:moveTo>
                    <a:pt x="1080102" y="0"/>
                  </a:moveTo>
                  <a:lnTo>
                    <a:pt x="869048" y="0"/>
                  </a:lnTo>
                  <a:lnTo>
                    <a:pt x="0" y="979713"/>
                  </a:lnTo>
                  <a:lnTo>
                    <a:pt x="411242" y="979713"/>
                  </a:lnTo>
                  <a:lnTo>
                    <a:pt x="431252" y="928417"/>
                  </a:lnTo>
                  <a:cubicBezTo>
                    <a:pt x="487067" y="824695"/>
                    <a:pt x="567005" y="735868"/>
                    <a:pt x="663494" y="669417"/>
                  </a:cubicBezTo>
                  <a:cubicBezTo>
                    <a:pt x="781929" y="588008"/>
                    <a:pt x="925376" y="540438"/>
                    <a:pt x="1079857" y="540438"/>
                  </a:cubicBezTo>
                  <a:cubicBezTo>
                    <a:pt x="1079938" y="360292"/>
                    <a:pt x="1080020" y="180146"/>
                    <a:pt x="1080102" y="0"/>
                  </a:cubicBezTo>
                  <a:close/>
                </a:path>
              </a:pathLst>
            </a:custGeom>
            <a:solidFill>
              <a:srgbClr val="FE4C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" name="任意多边形: 形状 13"/>
            <p:cNvSpPr/>
            <p:nvPr/>
          </p:nvSpPr>
          <p:spPr>
            <a:xfrm flipH="1">
              <a:off x="929655" y="728461"/>
              <a:ext cx="728009" cy="337666"/>
            </a:xfrm>
            <a:custGeom>
              <a:avLst/>
              <a:gdLst>
                <a:gd name="connsiteX0" fmla="*/ 252393 w 669001"/>
                <a:gd name="connsiteY0" fmla="*/ 0 h 310297"/>
                <a:gd name="connsiteX1" fmla="*/ 20058 w 669001"/>
                <a:gd name="connsiteY1" fmla="*/ 258817 h 310297"/>
                <a:gd name="connsiteX2" fmla="*/ 0 w 669001"/>
                <a:gd name="connsiteY2" fmla="*/ 310297 h 310297"/>
                <a:gd name="connsiteX3" fmla="*/ 669001 w 669001"/>
                <a:gd name="connsiteY3" fmla="*/ 310297 h 310297"/>
                <a:gd name="connsiteX4" fmla="*/ 669001 w 669001"/>
                <a:gd name="connsiteY4" fmla="*/ 277575 h 310297"/>
                <a:gd name="connsiteX5" fmla="*/ 252393 w 669001"/>
                <a:gd name="connsiteY5" fmla="*/ 277575 h 310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001" h="310297">
                  <a:moveTo>
                    <a:pt x="252393" y="0"/>
                  </a:moveTo>
                  <a:cubicBezTo>
                    <a:pt x="155781" y="66329"/>
                    <a:pt x="75843" y="155094"/>
                    <a:pt x="20058" y="258817"/>
                  </a:cubicBezTo>
                  <a:lnTo>
                    <a:pt x="0" y="310297"/>
                  </a:lnTo>
                  <a:lnTo>
                    <a:pt x="669001" y="310297"/>
                  </a:lnTo>
                  <a:lnTo>
                    <a:pt x="669001" y="277575"/>
                  </a:lnTo>
                  <a:lnTo>
                    <a:pt x="252393" y="277575"/>
                  </a:lnTo>
                  <a:close/>
                </a:path>
              </a:pathLst>
            </a:custGeom>
            <a:solidFill>
              <a:srgbClr val="282E4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" name="任意多边形: 形状 14"/>
            <p:cNvSpPr/>
            <p:nvPr/>
          </p:nvSpPr>
          <p:spPr>
            <a:xfrm flipH="1">
              <a:off x="929922" y="588106"/>
              <a:ext cx="453087" cy="442413"/>
            </a:xfrm>
            <a:custGeom>
              <a:avLst/>
              <a:gdLst>
                <a:gd name="connsiteX0" fmla="*/ 0 w 1617345"/>
                <a:gd name="connsiteY0" fmla="*/ 501015 h 1579245"/>
                <a:gd name="connsiteX1" fmla="*/ 0 w 1617345"/>
                <a:gd name="connsiteY1" fmla="*/ 1579245 h 1579245"/>
                <a:gd name="connsiteX2" fmla="*/ 1617345 w 1617345"/>
                <a:gd name="connsiteY2" fmla="*/ 1579245 h 1579245"/>
                <a:gd name="connsiteX3" fmla="*/ 1617345 w 1617345"/>
                <a:gd name="connsiteY3" fmla="*/ 0 h 1579245"/>
                <a:gd name="connsiteX4" fmla="*/ 0 w 1617345"/>
                <a:gd name="connsiteY4" fmla="*/ 501015 h 157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7345" h="1579245">
                  <a:moveTo>
                    <a:pt x="0" y="501015"/>
                  </a:moveTo>
                  <a:lnTo>
                    <a:pt x="0" y="1579245"/>
                  </a:lnTo>
                  <a:lnTo>
                    <a:pt x="1617345" y="1579245"/>
                  </a:lnTo>
                  <a:lnTo>
                    <a:pt x="1617345" y="0"/>
                  </a:lnTo>
                  <a:cubicBezTo>
                    <a:pt x="1017270" y="0"/>
                    <a:pt x="460058" y="185738"/>
                    <a:pt x="0" y="501015"/>
                  </a:cubicBezTo>
                  <a:close/>
                </a:path>
              </a:pathLst>
            </a:custGeom>
            <a:solidFill>
              <a:srgbClr val="4B3A7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16" name="矩形: 圆角 15"/>
          <p:cNvSpPr/>
          <p:nvPr/>
        </p:nvSpPr>
        <p:spPr>
          <a:xfrm>
            <a:off x="0" y="971549"/>
            <a:ext cx="12192000" cy="52863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4" name="Group 43"/>
          <p:cNvGrpSpPr/>
          <p:nvPr/>
        </p:nvGrpSpPr>
        <p:grpSpPr>
          <a:xfrm>
            <a:off x="8874125" y="2115820"/>
            <a:ext cx="3317875" cy="3762375"/>
            <a:chOff x="13793" y="3332"/>
            <a:chExt cx="5225" cy="5925"/>
          </a:xfrm>
        </p:grpSpPr>
        <p:sp>
          <p:nvSpPr>
            <p:cNvPr id="38" name="任意多边形: 形状 37"/>
            <p:cNvSpPr/>
            <p:nvPr/>
          </p:nvSpPr>
          <p:spPr>
            <a:xfrm rot="10800000">
              <a:off x="16281" y="5951"/>
              <a:ext cx="2737" cy="3306"/>
            </a:xfrm>
            <a:custGeom>
              <a:avLst/>
              <a:gdLst>
                <a:gd name="connsiteX0" fmla="*/ 1738313 w 1738312"/>
                <a:gd name="connsiteY0" fmla="*/ 816293 h 2099309"/>
                <a:gd name="connsiteX1" fmla="*/ 1444943 w 1738312"/>
                <a:gd name="connsiteY1" fmla="*/ 0 h 2099309"/>
                <a:gd name="connsiteX2" fmla="*/ 0 w 1738312"/>
                <a:gd name="connsiteY2" fmla="*/ 0 h 2099309"/>
                <a:gd name="connsiteX3" fmla="*/ 0 w 1738312"/>
                <a:gd name="connsiteY3" fmla="*/ 2099310 h 2099309"/>
                <a:gd name="connsiteX4" fmla="*/ 455295 w 1738312"/>
                <a:gd name="connsiteY4" fmla="*/ 2099310 h 2099309"/>
                <a:gd name="connsiteX5" fmla="*/ 1738313 w 1738312"/>
                <a:gd name="connsiteY5" fmla="*/ 816293 h 2099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38312" h="2099309">
                  <a:moveTo>
                    <a:pt x="1738313" y="816293"/>
                  </a:moveTo>
                  <a:cubicBezTo>
                    <a:pt x="1738313" y="506730"/>
                    <a:pt x="1627823" y="221933"/>
                    <a:pt x="1444943" y="0"/>
                  </a:cubicBezTo>
                  <a:lnTo>
                    <a:pt x="0" y="0"/>
                  </a:lnTo>
                  <a:lnTo>
                    <a:pt x="0" y="2099310"/>
                  </a:lnTo>
                  <a:lnTo>
                    <a:pt x="455295" y="2099310"/>
                  </a:lnTo>
                  <a:cubicBezTo>
                    <a:pt x="1162050" y="2099310"/>
                    <a:pt x="1738313" y="1523048"/>
                    <a:pt x="1738313" y="816293"/>
                  </a:cubicBezTo>
                  <a:close/>
                </a:path>
              </a:pathLst>
            </a:custGeom>
            <a:solidFill>
              <a:srgbClr val="E7F7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9" name="任意多边形: 形状 38"/>
            <p:cNvSpPr/>
            <p:nvPr/>
          </p:nvSpPr>
          <p:spPr>
            <a:xfrm rot="19080000">
              <a:off x="14185" y="4371"/>
              <a:ext cx="4593" cy="4885"/>
            </a:xfrm>
            <a:custGeom>
              <a:avLst/>
              <a:gdLst>
                <a:gd name="connsiteX0" fmla="*/ 2118360 w 2916555"/>
                <a:gd name="connsiteY0" fmla="*/ 561023 h 3102292"/>
                <a:gd name="connsiteX1" fmla="*/ 2188845 w 2916555"/>
                <a:gd name="connsiteY1" fmla="*/ 0 h 3102292"/>
                <a:gd name="connsiteX2" fmla="*/ 1444943 w 2916555"/>
                <a:gd name="connsiteY2" fmla="*/ 0 h 3102292"/>
                <a:gd name="connsiteX3" fmla="*/ 1738313 w 2916555"/>
                <a:gd name="connsiteY3" fmla="*/ 816293 h 3102292"/>
                <a:gd name="connsiteX4" fmla="*/ 455295 w 2916555"/>
                <a:gd name="connsiteY4" fmla="*/ 2099310 h 3102292"/>
                <a:gd name="connsiteX5" fmla="*/ 0 w 2916555"/>
                <a:gd name="connsiteY5" fmla="*/ 2099310 h 3102292"/>
                <a:gd name="connsiteX6" fmla="*/ 0 w 2916555"/>
                <a:gd name="connsiteY6" fmla="*/ 2099310 h 3102292"/>
                <a:gd name="connsiteX7" fmla="*/ 0 w 2916555"/>
                <a:gd name="connsiteY7" fmla="*/ 2099310 h 3102292"/>
                <a:gd name="connsiteX8" fmla="*/ 2175510 w 2916555"/>
                <a:gd name="connsiteY8" fmla="*/ 3102293 h 3102292"/>
                <a:gd name="connsiteX9" fmla="*/ 2916555 w 2916555"/>
                <a:gd name="connsiteY9" fmla="*/ 2275523 h 3102292"/>
                <a:gd name="connsiteX10" fmla="*/ 2118360 w 2916555"/>
                <a:gd name="connsiteY10" fmla="*/ 561023 h 3102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16555" h="3102292">
                  <a:moveTo>
                    <a:pt x="2118360" y="561023"/>
                  </a:moveTo>
                  <a:cubicBezTo>
                    <a:pt x="2118360" y="367665"/>
                    <a:pt x="2143125" y="179070"/>
                    <a:pt x="2188845" y="0"/>
                  </a:cubicBezTo>
                  <a:lnTo>
                    <a:pt x="1444943" y="0"/>
                  </a:lnTo>
                  <a:cubicBezTo>
                    <a:pt x="1627822" y="221933"/>
                    <a:pt x="1738313" y="506730"/>
                    <a:pt x="1738313" y="816293"/>
                  </a:cubicBezTo>
                  <a:cubicBezTo>
                    <a:pt x="1738313" y="1524000"/>
                    <a:pt x="1163002" y="2099310"/>
                    <a:pt x="455295" y="2099310"/>
                  </a:cubicBezTo>
                  <a:lnTo>
                    <a:pt x="0" y="2099310"/>
                  </a:lnTo>
                  <a:lnTo>
                    <a:pt x="0" y="2099310"/>
                  </a:lnTo>
                  <a:cubicBezTo>
                    <a:pt x="0" y="2099310"/>
                    <a:pt x="0" y="2099310"/>
                    <a:pt x="0" y="2099310"/>
                  </a:cubicBezTo>
                  <a:cubicBezTo>
                    <a:pt x="870585" y="2099310"/>
                    <a:pt x="1650682" y="2488883"/>
                    <a:pt x="2175510" y="3102293"/>
                  </a:cubicBezTo>
                  <a:cubicBezTo>
                    <a:pt x="2472690" y="2878455"/>
                    <a:pt x="2725102" y="2597468"/>
                    <a:pt x="2916555" y="2275523"/>
                  </a:cubicBezTo>
                  <a:cubicBezTo>
                    <a:pt x="2428875" y="1864995"/>
                    <a:pt x="2118360" y="1249680"/>
                    <a:pt x="2118360" y="561023"/>
                  </a:cubicBezTo>
                  <a:close/>
                </a:path>
              </a:pathLst>
            </a:custGeom>
            <a:solidFill>
              <a:srgbClr val="FE4C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" name="任意多边形: 形状 39"/>
            <p:cNvSpPr/>
            <p:nvPr/>
          </p:nvSpPr>
          <p:spPr>
            <a:xfrm rot="10800000">
              <a:off x="13793" y="5672"/>
              <a:ext cx="1890" cy="3585"/>
            </a:xfrm>
            <a:custGeom>
              <a:avLst/>
              <a:gdLst>
                <a:gd name="connsiteX0" fmla="*/ 0 w 1200150"/>
                <a:gd name="connsiteY0" fmla="*/ 561023 h 2276475"/>
                <a:gd name="connsiteX1" fmla="*/ 799148 w 1200150"/>
                <a:gd name="connsiteY1" fmla="*/ 2276475 h 2276475"/>
                <a:gd name="connsiteX2" fmla="*/ 1200150 w 1200150"/>
                <a:gd name="connsiteY2" fmla="*/ 816293 h 2276475"/>
                <a:gd name="connsiteX3" fmla="*/ 1081088 w 1200150"/>
                <a:gd name="connsiteY3" fmla="*/ 0 h 2276475"/>
                <a:gd name="connsiteX4" fmla="*/ 70485 w 1200150"/>
                <a:gd name="connsiteY4" fmla="*/ 0 h 2276475"/>
                <a:gd name="connsiteX5" fmla="*/ 0 w 1200150"/>
                <a:gd name="connsiteY5" fmla="*/ 561023 h 2276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0150" h="2276475">
                  <a:moveTo>
                    <a:pt x="0" y="561023"/>
                  </a:moveTo>
                  <a:cubicBezTo>
                    <a:pt x="0" y="1249680"/>
                    <a:pt x="310515" y="1864995"/>
                    <a:pt x="799148" y="2276475"/>
                  </a:cubicBezTo>
                  <a:cubicBezTo>
                    <a:pt x="1054418" y="1848803"/>
                    <a:pt x="1200150" y="1348740"/>
                    <a:pt x="1200150" y="816293"/>
                  </a:cubicBezTo>
                  <a:cubicBezTo>
                    <a:pt x="1200150" y="532448"/>
                    <a:pt x="1158240" y="259080"/>
                    <a:pt x="1081088" y="0"/>
                  </a:cubicBezTo>
                  <a:lnTo>
                    <a:pt x="70485" y="0"/>
                  </a:lnTo>
                  <a:cubicBezTo>
                    <a:pt x="24765" y="179070"/>
                    <a:pt x="0" y="366713"/>
                    <a:pt x="0" y="561023"/>
                  </a:cubicBezTo>
                  <a:close/>
                </a:path>
              </a:pathLst>
            </a:custGeom>
            <a:solidFill>
              <a:srgbClr val="99DF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" name="任意多边形: 形状 40"/>
            <p:cNvSpPr/>
            <p:nvPr/>
          </p:nvSpPr>
          <p:spPr>
            <a:xfrm rot="10800000">
              <a:off x="15592" y="3332"/>
              <a:ext cx="3426" cy="2487"/>
            </a:xfrm>
            <a:custGeom>
              <a:avLst/>
              <a:gdLst>
                <a:gd name="connsiteX0" fmla="*/ 0 w 2175510"/>
                <a:gd name="connsiteY0" fmla="*/ 0 h 1579245"/>
                <a:gd name="connsiteX1" fmla="*/ 0 w 2175510"/>
                <a:gd name="connsiteY1" fmla="*/ 0 h 1579245"/>
                <a:gd name="connsiteX2" fmla="*/ 0 w 2175510"/>
                <a:gd name="connsiteY2" fmla="*/ 1579245 h 1579245"/>
                <a:gd name="connsiteX3" fmla="*/ 455295 w 2175510"/>
                <a:gd name="connsiteY3" fmla="*/ 1579245 h 1579245"/>
                <a:gd name="connsiteX4" fmla="*/ 2175510 w 2175510"/>
                <a:gd name="connsiteY4" fmla="*/ 1002983 h 1579245"/>
                <a:gd name="connsiteX5" fmla="*/ 0 w 2175510"/>
                <a:gd name="connsiteY5" fmla="*/ 0 h 157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75510" h="157924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1579245"/>
                  </a:lnTo>
                  <a:lnTo>
                    <a:pt x="455295" y="1579245"/>
                  </a:lnTo>
                  <a:cubicBezTo>
                    <a:pt x="1100138" y="1579245"/>
                    <a:pt x="1696403" y="1364933"/>
                    <a:pt x="2175510" y="1002983"/>
                  </a:cubicBezTo>
                  <a:cubicBezTo>
                    <a:pt x="1650682" y="389572"/>
                    <a:pt x="870585" y="0"/>
                    <a:pt x="0" y="0"/>
                  </a:cubicBezTo>
                  <a:close/>
                </a:path>
              </a:pathLst>
            </a:custGeom>
            <a:solidFill>
              <a:srgbClr val="FCDEE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45" name="任意多边形: 形状 44"/>
          <p:cNvSpPr/>
          <p:nvPr/>
        </p:nvSpPr>
        <p:spPr>
          <a:xfrm>
            <a:off x="1" y="4720262"/>
            <a:ext cx="2284349" cy="2137739"/>
          </a:xfrm>
          <a:custGeom>
            <a:avLst/>
            <a:gdLst>
              <a:gd name="connsiteX0" fmla="*/ 875071 w 2284349"/>
              <a:gd name="connsiteY0" fmla="*/ 0 h 2137739"/>
              <a:gd name="connsiteX1" fmla="*/ 2284349 w 2284349"/>
              <a:gd name="connsiteY1" fmla="*/ 1409278 h 2137739"/>
              <a:gd name="connsiteX2" fmla="*/ 2114257 w 2284349"/>
              <a:gd name="connsiteY2" fmla="*/ 2081024 h 2137739"/>
              <a:gd name="connsiteX3" fmla="*/ 2079802 w 2284349"/>
              <a:gd name="connsiteY3" fmla="*/ 2137739 h 2137739"/>
              <a:gd name="connsiteX4" fmla="*/ 0 w 2284349"/>
              <a:gd name="connsiteY4" fmla="*/ 2137739 h 2137739"/>
              <a:gd name="connsiteX5" fmla="*/ 0 w 2284349"/>
              <a:gd name="connsiteY5" fmla="*/ 305837 h 2137739"/>
              <a:gd name="connsiteX6" fmla="*/ 87130 w 2284349"/>
              <a:gd name="connsiteY6" fmla="*/ 240683 h 2137739"/>
              <a:gd name="connsiteX7" fmla="*/ 875071 w 2284349"/>
              <a:gd name="connsiteY7" fmla="*/ 0 h 2137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84349" h="2137739">
                <a:moveTo>
                  <a:pt x="875071" y="0"/>
                </a:moveTo>
                <a:cubicBezTo>
                  <a:pt x="1653394" y="0"/>
                  <a:pt x="2284349" y="630955"/>
                  <a:pt x="2284349" y="1409278"/>
                </a:cubicBezTo>
                <a:cubicBezTo>
                  <a:pt x="2284349" y="1652504"/>
                  <a:pt x="2222733" y="1881339"/>
                  <a:pt x="2114257" y="2081024"/>
                </a:cubicBezTo>
                <a:lnTo>
                  <a:pt x="2079802" y="2137739"/>
                </a:lnTo>
                <a:lnTo>
                  <a:pt x="0" y="2137739"/>
                </a:lnTo>
                <a:lnTo>
                  <a:pt x="0" y="305837"/>
                </a:lnTo>
                <a:lnTo>
                  <a:pt x="87130" y="240683"/>
                </a:lnTo>
                <a:cubicBezTo>
                  <a:pt x="312053" y="88728"/>
                  <a:pt x="583200" y="0"/>
                  <a:pt x="875071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0" y="5878286"/>
            <a:ext cx="12192000" cy="979714"/>
          </a:xfrm>
          <a:prstGeom prst="rect">
            <a:avLst/>
          </a:prstGeom>
          <a:solidFill>
            <a:srgbClr val="282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/>
          <p:cNvCxnSpPr/>
          <p:nvPr/>
        </p:nvCxnSpPr>
        <p:spPr>
          <a:xfrm>
            <a:off x="598448" y="6092283"/>
            <a:ext cx="1099510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 Box 42"/>
          <p:cNvSpPr txBox="1"/>
          <p:nvPr/>
        </p:nvSpPr>
        <p:spPr>
          <a:xfrm>
            <a:off x="598170" y="1722755"/>
            <a:ext cx="1016000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09855" indent="0"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+mj-ea"/>
                <a:cs typeface="+mj-ea"/>
                <a:sym typeface="+mn-ea"/>
              </a:rPr>
              <a:t>Pivot- summary:</a:t>
            </a:r>
            <a:r>
              <a:rPr lang="en-US" sz="2400" dirty="0" smtClean="0">
                <a:solidFill>
                  <a:srgbClr val="FF0000"/>
                </a:solidFill>
                <a:latin typeface="+mj-ea"/>
                <a:cs typeface="+mj-ea"/>
                <a:sym typeface="+mn-ea"/>
              </a:rPr>
              <a:t>  </a:t>
            </a:r>
            <a:r>
              <a:rPr lang="en-US" sz="2400" dirty="0" smtClean="0">
                <a:latin typeface="+mj-ea"/>
                <a:cs typeface="+mj-ea"/>
                <a:sym typeface="+mn-ea"/>
              </a:rPr>
              <a:t>By leveraging pivot tables and summary reports in Excel, our solution provides a powerful and flexible tool for employee performance analysis, enabling HR managers and leaders to Make informed decisions and drive business success.</a:t>
            </a:r>
            <a:endParaRPr lang="en-US" sz="2400" dirty="0" smtClean="0">
              <a:latin typeface="+mj-ea"/>
              <a:cs typeface="+mj-ea"/>
              <a:sym typeface="+mn-ea"/>
            </a:endParaRPr>
          </a:p>
          <a:p>
            <a:pPr marL="109855" indent="0">
              <a:buNone/>
            </a:pPr>
            <a:endParaRPr lang="en-US" sz="2400" dirty="0" smtClean="0">
              <a:latin typeface="+mj-ea"/>
              <a:cs typeface="+mj-ea"/>
            </a:endParaRPr>
          </a:p>
          <a:p>
            <a:pPr marL="109855" indent="0"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+mj-ea"/>
                <a:cs typeface="+mj-ea"/>
                <a:sym typeface="+mn-ea"/>
              </a:rPr>
              <a:t>Graph-data visualization:</a:t>
            </a:r>
            <a:r>
              <a:rPr lang="en-US" sz="2400" dirty="0" smtClean="0">
                <a:solidFill>
                  <a:srgbClr val="FF0000"/>
                </a:solidFill>
                <a:latin typeface="+mj-ea"/>
                <a:cs typeface="+mj-ea"/>
                <a:sym typeface="+mn-ea"/>
              </a:rPr>
              <a:t> </a:t>
            </a:r>
            <a:r>
              <a:rPr lang="en-US" sz="2400" dirty="0" smtClean="0">
                <a:latin typeface="+mj-ea"/>
                <a:cs typeface="+mj-ea"/>
                <a:sym typeface="+mn-ea"/>
              </a:rPr>
              <a:t>By leveraging graphs and data visualization in excel</a:t>
            </a:r>
            <a:r>
              <a:rPr lang="en-US" sz="2400" dirty="0">
                <a:latin typeface="+mj-ea"/>
                <a:cs typeface="+mj-ea"/>
                <a:sym typeface="+mn-ea"/>
              </a:rPr>
              <a:t> our solution provides a powerful </a:t>
            </a:r>
            <a:r>
              <a:rPr lang="en-US" sz="2400" dirty="0" smtClean="0">
                <a:latin typeface="+mj-ea"/>
                <a:cs typeface="+mj-ea"/>
                <a:sym typeface="+mn-ea"/>
              </a:rPr>
              <a:t>and intuitive tool </a:t>
            </a:r>
            <a:r>
              <a:rPr lang="en-US" sz="2400" dirty="0">
                <a:latin typeface="+mj-ea"/>
                <a:cs typeface="+mj-ea"/>
                <a:sym typeface="+mn-ea"/>
              </a:rPr>
              <a:t>for employee performance analysis, enabling HR managers and leaders to Make informed decisions and drive business success.</a:t>
            </a:r>
            <a:endParaRPr lang="en-US" sz="2400" dirty="0">
              <a:latin typeface="+mj-ea"/>
              <a:cs typeface="+mj-ea"/>
            </a:endParaRPr>
          </a:p>
          <a:p>
            <a:endParaRPr lang="en-US" sz="2400">
              <a:latin typeface="+mj-ea"/>
              <a:cs typeface="+mj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b176e9a2-cc98-4629-9134-96c687df6dbf"/>
  <p:tag name="COMMONDATA" val="eyJoZGlkIjoiYzhkMjg0NDA1MzdiYTViNDBhYWU0YmMwMWY1YWViMDY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193A4"/>
      </a:accent1>
      <a:accent2>
        <a:srgbClr val="FE4C4C"/>
      </a:accent2>
      <a:accent3>
        <a:srgbClr val="4B3A71"/>
      </a:accent3>
      <a:accent4>
        <a:srgbClr val="FCDEE4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海外商务风01">
      <a:majorFont>
        <a:latin typeface="Hubot-Sans Black Wide"/>
        <a:ea typeface=""/>
        <a:cs typeface=""/>
      </a:majorFont>
      <a:minorFont>
        <a:latin typeface="Gilro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roy"/>
        <a:ea typeface=""/>
        <a:cs typeface=""/>
        <a:font script="Jpan" typeface="游ゴシック"/>
        <a:font script="Hang" typeface="맑은 고딕"/>
        <a:font script="Hans" typeface="Gilroy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Gilroy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roy"/>
        <a:ea typeface=""/>
        <a:cs typeface=""/>
        <a:font script="Jpan" typeface="ＭＳ Ｐゴシック"/>
        <a:font script="Hang" typeface="맑은 고딕"/>
        <a:font script="Hans" typeface="Gilroy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4193A4"/>
    </a:accent1>
    <a:accent2>
      <a:srgbClr val="FE4C4C"/>
    </a:accent2>
    <a:accent3>
      <a:srgbClr val="4B3A71"/>
    </a:accent3>
    <a:accent4>
      <a:srgbClr val="FCDEE4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4193A4"/>
    </a:accent1>
    <a:accent2>
      <a:srgbClr val="FE4C4C"/>
    </a:accent2>
    <a:accent3>
      <a:srgbClr val="4B3A71"/>
    </a:accent3>
    <a:accent4>
      <a:srgbClr val="FCDEE4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4193A4"/>
    </a:accent1>
    <a:accent2>
      <a:srgbClr val="FE4C4C"/>
    </a:accent2>
    <a:accent3>
      <a:srgbClr val="4B3A71"/>
    </a:accent3>
    <a:accent4>
      <a:srgbClr val="FCDEE4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3557</Words>
  <Application>WPS Presentation</Application>
  <PresentationFormat>宽屏</PresentationFormat>
  <Paragraphs>143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Arial</vt:lpstr>
      <vt:lpstr>SimSun</vt:lpstr>
      <vt:lpstr>Wingdings</vt:lpstr>
      <vt:lpstr>Gilroy</vt:lpstr>
      <vt:lpstr>Microsoft YaHei</vt:lpstr>
      <vt:lpstr>Wingdings</vt:lpstr>
      <vt:lpstr>Hubot-Sans Black Wide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Hui abbey</dc:creator>
  <cp:lastModifiedBy>vanit</cp:lastModifiedBy>
  <cp:revision>33</cp:revision>
  <dcterms:created xsi:type="dcterms:W3CDTF">2023-03-30T01:37:00Z</dcterms:created>
  <dcterms:modified xsi:type="dcterms:W3CDTF">2024-08-30T07:50:55Z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C1F5F705DE57423792504FE16F8D6B02_11</vt:lpwstr>
  </property>
  <property fmtid="{D5CDD505-2E9C-101B-9397-08002B2CF9AE}" pid="3" name="KSOProductBuildVer">
    <vt:lpwstr>1033-12.2.0.13472</vt:lpwstr>
  </property>
</Properties>
</file>