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P</a:t>
            </a:r>
            <a:r>
              <a:rPr dirty="0" sz="2400" lang="en-US"/>
              <a:t>.</a:t>
            </a:r>
            <a:r>
              <a:rPr dirty="0" sz="2400" lang="en-US"/>
              <a:t>P</a:t>
            </a:r>
            <a:r>
              <a:rPr dirty="0" sz="2400" lang="en-US"/>
              <a:t>r</a:t>
            </a:r>
            <a:r>
              <a:rPr dirty="0" sz="2400" lang="en-US"/>
              <a:t>i</a:t>
            </a:r>
            <a:r>
              <a:rPr dirty="0" sz="2400" lang="en-US"/>
              <a:t>y</a:t>
            </a:r>
            <a:r>
              <a:rPr dirty="0" sz="2400" lang="en-US"/>
              <a:t>a</a:t>
            </a:r>
            <a:r>
              <a:rPr dirty="0" sz="2400" lang="en-US"/>
              <a:t> </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a:t>
            </a:r>
            <a:r>
              <a:rPr dirty="0" sz="2400" lang="en-US"/>
              <a:t>n</a:t>
            </a:r>
            <a:r>
              <a:rPr dirty="0" sz="2400" lang="en-US"/>
              <a:t>i</a:t>
            </a:r>
            <a:endParaRPr dirty="0" sz="2400" lang="en-US"/>
          </a:p>
          <a:p>
            <a:r>
              <a:rPr dirty="0" sz="2400" lang="en-US"/>
              <a:t>REGISTER NO: </a:t>
            </a:r>
            <a:r>
              <a:rPr dirty="0" sz="2400" lang="en-US"/>
              <a:t>3</a:t>
            </a:r>
            <a:r>
              <a:rPr dirty="0" sz="2400" lang="en-US"/>
              <a:t>1</a:t>
            </a:r>
            <a:r>
              <a:rPr dirty="0" sz="2400" lang="en-US"/>
              <a:t>2</a:t>
            </a:r>
            <a:r>
              <a:rPr dirty="0" sz="2400" lang="en-US"/>
              <a:t>2</a:t>
            </a:r>
            <a:r>
              <a:rPr dirty="0" sz="2400" lang="en-US"/>
              <a:t>0</a:t>
            </a:r>
            <a:r>
              <a:rPr dirty="0" sz="2400" lang="en-US"/>
              <a:t>5</a:t>
            </a:r>
            <a:r>
              <a:rPr dirty="0" sz="2400" lang="en-US"/>
              <a:t>0</a:t>
            </a:r>
            <a:r>
              <a:rPr dirty="0" sz="2400" lang="en-US"/>
              <a:t>4</a:t>
            </a:r>
            <a:r>
              <a:rPr dirty="0" sz="2400" lang="en-US"/>
              <a:t>5</a:t>
            </a:r>
            <a:r>
              <a:rPr dirty="0" sz="2400" lang="en-US"/>
              <a:t> </a:t>
            </a:r>
            <a:r>
              <a:rPr dirty="0" sz="2400" lang="en-US"/>
              <a:t>asunm219unm219ncas2225cc11597</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2024-09-06T03:58:22Z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ce87b8deb86d4e13a0931673d0f07dae</vt:lpwstr>
  </property>
</Properties>
</file>