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5341/f/69d8a0e0-2f58-4224-876e-fc66205ee063/priyadharshini.m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[priyadharshini.m.xlsx]Sheet2!PivotTable1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</a:t>
            </a:r>
          </a:p>
        </c:rich>
      </c:tx>
      <c:layout>
        <c:manualLayout>
          <c:xMode val="edge"/>
          <c:yMode val="edge"/>
          <c:x val="0.3179860017497813"/>
          <c:y val="0.1970326625838437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1.0</c:v>
                </c:pt>
                <c:pt idx="2">
                  <c:v>24.0</c:v>
                </c:pt>
                <c:pt idx="3">
                  <c:v>147.0</c:v>
                </c:pt>
                <c:pt idx="4">
                  <c:v>10.0</c:v>
                </c:pt>
                <c:pt idx="6">
                  <c:v>191.0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37.0</c:v>
                </c:pt>
                <c:pt idx="1">
                  <c:v>13.0</c:v>
                </c:pt>
                <c:pt idx="2">
                  <c:v>178.0</c:v>
                </c:pt>
                <c:pt idx="3">
                  <c:v>765.0</c:v>
                </c:pt>
                <c:pt idx="4">
                  <c:v>145.0</c:v>
                </c:pt>
                <c:pt idx="5">
                  <c:v>64.0</c:v>
                </c:pt>
                <c:pt idx="6">
                  <c:v>1202.0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1">
                  <c:v>1.0</c:v>
                </c:pt>
                <c:pt idx="2">
                  <c:v>12.0</c:v>
                </c:pt>
                <c:pt idx="3">
                  <c:v>69.0</c:v>
                </c:pt>
                <c:pt idx="4">
                  <c:v>9.0</c:v>
                </c:pt>
                <c:pt idx="6">
                  <c:v>91.0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10.0</c:v>
                </c:pt>
                <c:pt idx="3">
                  <c:v>33.0</c:v>
                </c:pt>
                <c:pt idx="6">
                  <c:v>49.0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4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M</a:t>
            </a:r>
            <a:r>
              <a:rPr altLang="en-IN" sz="2400" lang="en-US"/>
              <a:t>.</a:t>
            </a:r>
            <a:r>
              <a:rPr altLang="en-IN" sz="2400" lang="en-US"/>
              <a:t>P</a:t>
            </a:r>
            <a:r>
              <a:rPr altLang="en-IN" sz="2400" lang="en-US"/>
              <a:t>riyadharshini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4</a:t>
            </a:r>
            <a:r>
              <a:rPr altLang="en-IN" dirty="0" sz="2400" lang="en-US"/>
              <a:t>3</a:t>
            </a:r>
            <a:r>
              <a:rPr altLang="en-IN" dirty="0" sz="2400" lang="en-US"/>
              <a:t>/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14512022g93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B.COM</a:t>
            </a:r>
            <a:r>
              <a:rPr altLang="en-IN" dirty="0" sz="2400" lang="en-US"/>
              <a:t>GENERAL</a:t>
            </a:r>
            <a:r>
              <a:rPr altLang="en-IN" dirty="0" sz="2400" lang="en-US"/>
              <a:t>B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LASHMI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OMEN’S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OLLEGE</a:t>
            </a:r>
            <a:r>
              <a:rPr altLang="en-IN" dirty="0" sz="2400" lang="en-US"/>
              <a:t> </a:t>
            </a:r>
            <a:r>
              <a:rPr altLang="en-IN" dirty="0" sz="2400" lang="en-US"/>
              <a:t>OF</a:t>
            </a:r>
            <a:r>
              <a:rPr altLang="en-IN" dirty="0" sz="2400" lang="en-US"/>
              <a:t> </a:t>
            </a:r>
            <a:r>
              <a:rPr altLang="en-IN" dirty="0" sz="2400" lang="en-US"/>
              <a:t>ARTS</a:t>
            </a:r>
            <a:r>
              <a:rPr altLang="en-IN" dirty="0" sz="2400" lang="en-US"/>
              <a:t> </a:t>
            </a:r>
            <a:r>
              <a:rPr altLang="en-IN" dirty="0" sz="2400" lang="en-US"/>
              <a:t>AND</a:t>
            </a:r>
            <a:r>
              <a:rPr altLang="en-IN" dirty="0" sz="2400" lang="en-US"/>
              <a:t> 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41549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1011760" y="1028383"/>
            <a:ext cx="8336639" cy="72161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Collection 
Downloaded the data from edunet student’s dashboard.
Feature Collection:
 Highlighted data which is required using the fill option.
Data Cleaning:
Identified the missing values using conditional formatting.
Removed / Filtered the missing data using filter-filter by colour.
Performance level:
Performance Analysis is based on Department type is filtered by gender (Male employees)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989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283765" y="1508759"/>
            <a:ext cx="309888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755332" y="1508759"/>
          <a:ext cx="7314341" cy="427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22" name=""/><p:cNvGrpSpPr/><p:nvPr/></p:nvGrpSpPr><p:grpSpPr><a:xfrm><a:off x="0" y="0"/><a:ext cx="0" cy="0"/><a:chOff x="0" y="0"/><a:chExt cx="0" cy="0"/></a:xfrm></p:grpSpPr><p:sp><p:nvSpPr><p:cNvPr id="1048600" name="Title 1"/><p:cNvSpPr><a:spLocks noGrp="1"/></p:cNvSpPr><p:nvPr><p:ph type="title"/></p:nvPr></p:nvSpPr><p:spPr><a:xfrm><a:off x="755332" y="385444"/><a:ext cx="10681335" cy="723901"/></a:xfrm></p:spPr><p:txBody><a:bodyPr/><a:p><a:r><a:rPr dirty="0" lang="en-US"><a:latin typeface="Times New Roman" panose="02020603050405020304" pitchFamily="18" charset="0"/><a:cs typeface="Times New Roman" panose="02020603050405020304" pitchFamily="18" charset="0"/></a:rPr><a:t>conclusion</a:t></a:r><a:endParaRPr dirty="0" lang="en-IN"><a:latin typeface="Times New Roman" panose="02020603050405020304" pitchFamily="18" charset="0"/><a:cs typeface="Times New Roman" panose="02020603050405020304" pitchFamily="18" charset="0"/></a:endParaRPr></a:p></p:txBody></p:sp><p:sp><p:nvSpPr><p:cNvPr id="1048717" name=""/><p:cNvSpPr txBox="1"/><p:nvPr/></p:nvSpPr><p:spPr><a:xfrm><a:off x="1092299" y="1602016"/><a:ext cx="6883549" cy="4701540"/></a:xfrm><a:prstGeom prst="rect"/></p:spPr><p:txBody><a:bodyPr rtlCol="0" wrap="square"><a:spAutoFit/></a:bodyPr><a:p><a:r><a:rPr sz="2800" lang="en-IN"><a:solidFill><a:srgbClr val="000000"/></a:solidFill></a:rPr><a:t>Therefore the production department employees performs higher comparing to other department and whereas admin offices performs lower comparing to other department..              Hence the Production department employees works more efficiently and effectively comparing to other departments according to the employee data given.</a:t></a:r><a:endParaRPr sz="2800" lang="en-IN"><a:solidFill><a:srgbClr val="000000"/></a:solidFill></a:endParaRPr></a:p></p:txBody></p:sp></p:spTree></p:cSld><p:clrMapOvr><a:masterClrMapping/></p:clrMapOvr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679036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676275" y="2221230"/>
            <a:ext cx="7471969" cy="30251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performance analysis is made to identify the performance level of an employee in each department.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It helps to track the activities and growth of the employees in wholly by department wise.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And it helps to grant remuneration or appreciation for the respected one.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2" name="TextBox 10"/>
          <p:cNvSpPr txBox="1"/>
          <p:nvPr/>
        </p:nvSpPr>
        <p:spPr>
          <a:xfrm>
            <a:off x="990600" y="213360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335651" y="2019299"/>
            <a:ext cx="763345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Companies like IT sectors.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Industries.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Banks.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Marketing field.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It helps to analyze the current status of their companies or organisations by hierarchical members.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3010400" y="2310129"/>
            <a:ext cx="4000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Conditional Formatting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Filtering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Formula used to identify performance level.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Pivot table for summarising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Graph- for data visualization (in units)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Pie Chart- to figure out the overall performance percentage of the each department.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1673426" y="1404668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5171684" y="899159"/>
            <a:ext cx="4572000" cy="5958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data downloaded from edunet dashboard.
Features:
        Totally 26 features were available. In that 11 features were considered.
Employee ID - in numbers
Names - in text
Employee type.
Performance level.
Gender- male,female.
Employee rating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3449554" y="1857375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 identify the performance level.
=IFS(Z8&gt;=5,”VERY HIGH”,Z8&gt;=4,”HIGH”,Z8&gt;=3,”MED”,TRUE,”LOW”)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2024-08-29T07:22:36Z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b7d516ca2ebb4fcfa027ec748c5cc66a</vt:lpwstr>
  </property>
</Properties>
</file>