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33"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US" sz="2400" dirty="0" err="1"/>
              <a:t>Priyadharshini</a:t>
            </a:r>
            <a:r>
              <a:rPr lang="en-US" sz="2400" dirty="0"/>
              <a:t> </a:t>
            </a:r>
          </a:p>
          <a:p>
            <a:r>
              <a:rPr lang="en-US" sz="2400" dirty="0"/>
              <a:t>REGISTER NO: </a:t>
            </a:r>
            <a:r>
              <a:rPr lang="en-IN" sz="2400" dirty="0"/>
              <a:t>312212124</a:t>
            </a:r>
            <a:r>
              <a:rPr lang="en-US" sz="2400" dirty="0"/>
              <a:t>/</a:t>
            </a:r>
            <a:r>
              <a:rPr lang="en-IN" sz="2400" dirty="0"/>
              <a:t>autunm1437312212124</a:t>
            </a:r>
            <a:endParaRPr lang="en-US" sz="2400" dirty="0"/>
          </a:p>
          <a:p>
            <a:r>
              <a:rPr lang="en-US" sz="2400" dirty="0"/>
              <a:t>DEPARTMENT: B.COM(</a:t>
            </a:r>
            <a:r>
              <a:rPr lang="en-IN" sz="2400" dirty="0"/>
              <a:t>General</a:t>
            </a:r>
            <a:r>
              <a:rPr lang="en-US" sz="2400" dirty="0"/>
              <a:t>)</a:t>
            </a:r>
          </a:p>
          <a:p>
            <a:r>
              <a:rPr lang="en-US" sz="2400" dirty="0"/>
              <a:t>COLLEGE:  </a:t>
            </a:r>
            <a:r>
              <a:rPr lang="en-IN" sz="2400" dirty="0"/>
              <a:t>MAR GREGORIOS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5372491" y="57848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417</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27</cp:revision>
  <dcterms:created xsi:type="dcterms:W3CDTF">2024-03-29T15:07:22Z</dcterms:created>
  <dcterms:modified xsi:type="dcterms:W3CDTF">2024-09-09T14:32:30Z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