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t>4/2/2024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 PRIYADHARSHINI M</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2</TotalTime>
  <Words>898</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Lato</vt:lpstr>
      <vt:lpstr>Arial</vt:lpstr>
      <vt:lpstr>Calibri Light</vt:lpstr>
      <vt:lpstr>Calibri</vt: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Priyadharshini Murugesan</cp:lastModifiedBy>
  <cp:revision>3</cp:revision>
  <dcterms:modified xsi:type="dcterms:W3CDTF">2024-04-02T16:11:29Z</dcterms:modified>
</cp:coreProperties>
</file>