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dharshiniq/Naan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183843"/>
            <a:ext cx="4195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PRIYADHARSHINI.M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8" y="6111875"/>
            <a:ext cx="22885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Project 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Google Shape;177;p20">
            <a:extLst>
              <a:ext uri="{FF2B5EF4-FFF2-40B4-BE49-F238E27FC236}">
                <a16:creationId xmlns:a16="http://schemas.microsoft.com/office/drawing/2014/main" id="{B4BC99FB-4651-D3A4-873E-CB1569A050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467" y="1750219"/>
            <a:ext cx="4125125" cy="3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20">
            <a:extLst>
              <a:ext uri="{FF2B5EF4-FFF2-40B4-BE49-F238E27FC236}">
                <a16:creationId xmlns:a16="http://schemas.microsoft.com/office/drawing/2014/main" id="{9AD28B01-66F9-3955-7999-06ADA0B90E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989" y="1750219"/>
            <a:ext cx="4439425" cy="31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E0F57-2A89-4A04-8B7F-D34173C27423}"/>
              </a:ext>
            </a:extLst>
          </p:cNvPr>
          <p:cNvSpPr txBox="1"/>
          <p:nvPr/>
        </p:nvSpPr>
        <p:spPr>
          <a:xfrm>
            <a:off x="2301926" y="2133600"/>
            <a:ext cx="6414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7000" dirty="0"/>
              <a:t>Keylogger &amp; Security</a:t>
            </a:r>
            <a:endParaRPr lang="en-US" sz="7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D212A-5DD4-1819-F61B-2FB9CBBE1C8A}"/>
              </a:ext>
            </a:extLst>
          </p:cNvPr>
          <p:cNvSpPr txBox="1"/>
          <p:nvPr/>
        </p:nvSpPr>
        <p:spPr>
          <a:xfrm>
            <a:off x="2895600" y="1828800"/>
            <a:ext cx="6038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Title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Who are the End Users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Your Solution and Its Value Proposition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The "Wow" in Your Solution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+mj-lt"/>
              <a:buAutoNum type="arabicPeriod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B6F3-CFAD-C406-7EE6-4F887EFCC8D3}"/>
              </a:ext>
            </a:extLst>
          </p:cNvPr>
          <p:cNvSpPr txBox="1"/>
          <p:nvPr/>
        </p:nvSpPr>
        <p:spPr>
          <a:xfrm>
            <a:off x="2057400" y="1905000"/>
            <a:ext cx="593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Lack of effective tools for monitoring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Vulnerability to keylogging attacks leading to data theft.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Need for a robust solution to track keyboard inputs securely.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EE0E1-BE3D-970A-EFD7-B57E91AB49CF}"/>
              </a:ext>
            </a:extLst>
          </p:cNvPr>
          <p:cNvSpPr txBox="1"/>
          <p:nvPr/>
        </p:nvSpPr>
        <p:spPr>
          <a:xfrm>
            <a:off x="838200" y="20193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Developing a keylogger with enhanced security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Ensuring encrypted logging of keyboard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Providing options for both text and JSON format logging.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E95A8-65CE-12FE-8DD1-2255667A0514}"/>
              </a:ext>
            </a:extLst>
          </p:cNvPr>
          <p:cNvSpPr txBox="1"/>
          <p:nvPr/>
        </p:nvSpPr>
        <p:spPr>
          <a:xfrm>
            <a:off x="739775" y="1905000"/>
            <a:ext cx="6651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Individuals concerned about their online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Organizations seeking to monitor employee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Cybersecurity professionals and enthusiasts.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187789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B310-9201-2E61-8D69-AF93C7E03701}"/>
              </a:ext>
            </a:extLst>
          </p:cNvPr>
          <p:cNvSpPr txBox="1"/>
          <p:nvPr/>
        </p:nvSpPr>
        <p:spPr>
          <a:xfrm>
            <a:off x="676275" y="2019300"/>
            <a:ext cx="7400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A keylogger with advanced encryption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Logs stored securely in both text and JSON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Easy-to-use interface for starting and stopping the keylogger.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5078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025" y="344145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26259-42EA-BEE5-E9F4-EDABC8820D80}"/>
              </a:ext>
            </a:extLst>
          </p:cNvPr>
          <p:cNvSpPr txBox="1"/>
          <p:nvPr/>
        </p:nvSpPr>
        <p:spPr>
          <a:xfrm>
            <a:off x="990600" y="1831656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Real-time monitoring of keyboard 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Secure storage of logged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Söhne"/>
              </a:rPr>
              <a:t>Customizable options for logging preferences.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3756025" cy="506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pynput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keyboard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 = ""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open('key_log.txt', "w+") as keys: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with open('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key_log.json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'+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 as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).encode()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key_log.write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key_list_bytes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False: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{'Pressed':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True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{'Held':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(key):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flag,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keys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keys_used.append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{'Released': f'{key}'}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</a:t>
            </a:r>
            <a:endParaRPr sz="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A0ED2-3D16-D4B7-0107-17BD9B97BF90}"/>
              </a:ext>
            </a:extLst>
          </p:cNvPr>
          <p:cNvSpPr txBox="1"/>
          <p:nvPr/>
        </p:nvSpPr>
        <p:spPr>
          <a:xfrm>
            <a:off x="4017938" y="1450411"/>
            <a:ext cx="5234125" cy="527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flag == True: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flag = False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generate_json_file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keys_used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keys = keys + str(key)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generate_text_log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(str(keys))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listener =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keyboard.Listener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on_press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on_release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listener.start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(text="[+] Keylogger is running!\n[!] Saving the keys in 'keylogger.txt'")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global listener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listener.stop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(text="Keylogger stopped.")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(state='normal')</a:t>
            </a:r>
          </a:p>
          <a:p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(state='disabled')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 = Tk()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("Keylogger")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 = Label(root, text='Click "Start" to begin keylogging.')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label.config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(anchor=CENTER)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label.pack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text="Start",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start_button.pack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(side=LEFT)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Button(root, text="Stop", command=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stop_keylogger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state='disabled')</a:t>
            </a:r>
          </a:p>
          <a:p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stop_button.pack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(side=RIGHT)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root.geometry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("250x250")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740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.</dc:creator>
  <cp:lastModifiedBy>Priyadharshini Murugesan</cp:lastModifiedBy>
  <cp:revision>2</cp:revision>
  <dcterms:created xsi:type="dcterms:W3CDTF">2024-04-03T08:41:29Z</dcterms:created>
  <dcterms:modified xsi:type="dcterms:W3CDTF">2024-04-03T09:40:37Z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