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61DF94-A8F5-4141-AFE1-E5E44CEF6167}">
  <a:tblStyle styleId="{8F61DF94-A8F5-4141-AFE1-E5E44CEF6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b7fde6a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b7fde6a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b7fde6a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b7fde6a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f0e46b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f0e46b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e14e5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e14e5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b7fde6a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b7fde6a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b7fde6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b7fde6a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fee44b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fee44b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fee44b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fee44b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fee44b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fee44b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ee44b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fee44b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b7fde6a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b7fde6a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60275" y="892300"/>
            <a:ext cx="3629700" cy="1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for Real Estate Investment Strategy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206700"/>
            <a:ext cx="2894656" cy="1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162" y="3090900"/>
            <a:ext cx="2690841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0" y="0"/>
            <a:ext cx="9144000" cy="5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and Performance</a:t>
            </a:r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5980675" y="838063"/>
          <a:ext cx="3052975" cy="3779250"/>
        </p:xfrm>
        <a:graphic>
          <a:graphicData uri="http://schemas.openxmlformats.org/drawingml/2006/table">
            <a:tbl>
              <a:tblPr>
                <a:noFill/>
                <a:tableStyleId>{8F61DF94-A8F5-4141-AFE1-E5E44CEF6167}</a:tableStyleId>
              </a:tblPr>
              <a:tblGrid>
                <a:gridCol w="175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Profit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$5085.59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Ensemble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$4982.88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$4391.59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$4716.38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$3189.59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$2903.67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$1376.88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$1568.42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89325"/>
            <a:ext cx="5904475" cy="263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factors may affect the housing price: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School District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Currency Inflation rate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375" y="3123374"/>
            <a:ext cx="2746125" cy="18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Business Problem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12519" r="13967"/>
          <a:stretch/>
        </p:blipFill>
        <p:spPr>
          <a:xfrm>
            <a:off x="7232800" y="3626250"/>
            <a:ext cx="1835000" cy="1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investors would like to know how selling prices for houses compare to the market value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Houses that sold for below market value have greater potential for profit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this information helps investors decide if they should purchase the property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target variable: Worthwhile Purchase?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0: Do not purchase - selling ppsf is higher than market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1: Purchase - selling ppsf is lower than market value (potential to make a profit)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Profit/Loss Matrix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an investor makes $30,000 on a worthwhile investment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an investor loses $30,000 on a bad investment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Hard penalty on both false negatives (opportunity cost) and false positives - misclassification rate is critical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952500" y="34020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{8F61DF94-A8F5-4141-AFE1-E5E44CEF6167}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Investment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Investment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$30,000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-$30,000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-$30,000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2225"/>
            <a:ext cx="8520599" cy="383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850" y="2483525"/>
            <a:ext cx="2096850" cy="15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035500" cy="18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Pros &amp; Cons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interpret, complexity is the downside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the tree might get too large even after some pruning.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00" y="0"/>
            <a:ext cx="3796799" cy="24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7200" y="2491650"/>
            <a:ext cx="3796825" cy="2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25" y="315925"/>
            <a:ext cx="3943350" cy="207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1700" y="1452025"/>
          <a:ext cx="4446300" cy="2194380"/>
        </p:xfrm>
        <a:graphic>
          <a:graphicData uri="http://schemas.openxmlformats.org/drawingml/2006/table">
            <a:tbl>
              <a:tblPr>
                <a:noFill/>
                <a:tableStyleId>{8F61DF94-A8F5-4141-AFE1-E5E44CEF6167}</a:tableStyleId>
              </a:tblPr>
              <a:tblGrid>
                <a:gridCol w="22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Effect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Odds Ratio Estimate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LOG_sqft_living15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423.361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LOG_sqft_lot15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0.536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0.999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Renovated (0 vs 1)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2.551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Waterfront (0 vs 1)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14.716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750" y="2518175"/>
            <a:ext cx="3999550" cy="24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845976" cy="35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700" y="1225225"/>
            <a:ext cx="4704500" cy="35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350" y="1225225"/>
            <a:ext cx="255295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5863801" cy="33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58125" y="12359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regression, decision tree, and neural network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Accuracy rate: 72%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898925" y="25717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{8F61DF94-A8F5-4141-AFE1-E5E44CEF6167}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Predicted: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Predicted: YES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: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Actual: 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Economica</vt:lpstr>
      <vt:lpstr>Open Sans</vt:lpstr>
      <vt:lpstr>Luxe</vt:lpstr>
      <vt:lpstr>Data Mining for Real Estate Investment Strategy</vt:lpstr>
      <vt:lpstr>Reminder: Business Problem</vt:lpstr>
      <vt:lpstr>Profit/Loss Matrix</vt:lpstr>
      <vt:lpstr>Clustering</vt:lpstr>
      <vt:lpstr>Decision Tree</vt:lpstr>
      <vt:lpstr>Logistic Regression</vt:lpstr>
      <vt:lpstr>Neural Network</vt:lpstr>
      <vt:lpstr>Random Forest</vt:lpstr>
      <vt:lpstr>Ensemble Model</vt:lpstr>
      <vt:lpstr>PowerPoint Presentation</vt:lpstr>
      <vt:lpstr>Business and Performance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Real Estate Investment Strategy</dc:title>
  <dc:creator>Priyadharsini</dc:creator>
  <cp:lastModifiedBy>Priyadharsini Narahari Rao</cp:lastModifiedBy>
  <cp:revision>1</cp:revision>
  <dcterms:modified xsi:type="dcterms:W3CDTF">2020-05-17T18:33:54Z</dcterms:modified>
</cp:coreProperties>
</file>