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OB ACV Q4'20-21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in Approval Cycle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 by Stage and Account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OB ACV M-O-M FY'21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Americas 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Americas 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APMEA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Q4'21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Q4'21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Q4'21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Q4'21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TornadoChart1452517688218</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iDeAS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Large Deals lost last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Large Deals Won last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Large Deals created last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TCV of Large Deals created last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TCV of Large Deals won last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TCV of Large Deals lost last week</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8d36131-167e-42a0-b3c7-c9e7955972c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e4a16db5074448a8" /><Relationship Type="http://schemas.openxmlformats.org/officeDocument/2006/relationships/hyperlink" Target="https://app.powerbi.com/groups/me/reports/28d36131-167e-42a0-b3c7-c9e7955972c2/ReportSection?pbi_source=PowerPoint" TargetMode="External" Id="RelId0" /><Relationship Type="http://schemas.openxmlformats.org/officeDocument/2006/relationships/image" Target="/ppt/media/image4.png" Id="imgId76928411" /><Relationship Type="http://schemas.openxmlformats.org/officeDocument/2006/relationships/notesSlide" Target="/ppt/notesSlides/notesSlide.xml" Id="R7a0bd77648534d80"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511aafeec8e342c5" /><Relationship Type="http://schemas.openxmlformats.org/officeDocument/2006/relationships/hyperlink" Target="https://app.powerbi.com/groups/me/reports/28d36131-167e-42a0-b3c7-c9e7955972c2/ReportSectionad8c7118a9bb4060485b?pbi_source=PowerPoint" TargetMode="External" Id="RelId1" /><Relationship Type="http://schemas.openxmlformats.org/officeDocument/2006/relationships/image" Target="/ppt/media/image5.png" Id="imgId76928412" /><Relationship Type="http://schemas.openxmlformats.org/officeDocument/2006/relationships/notesSlide" Target="/ppt/notesSlides/notesSlide2.xml" Id="R6ec0cc5ca8aa4686"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27e7be898ac547d7" /><Relationship Type="http://schemas.openxmlformats.org/officeDocument/2006/relationships/hyperlink" Target="https://app.powerbi.com/groups/me/reports/28d36131-167e-42a0-b3c7-c9e7955972c2/ReportSectionafb17f2a692b47940559?pbi_source=PowerPoint" TargetMode="External" Id="RelId2" /><Relationship Type="http://schemas.openxmlformats.org/officeDocument/2006/relationships/image" Target="/ppt/media/image6.png" Id="imgId76928413" /><Relationship Type="http://schemas.openxmlformats.org/officeDocument/2006/relationships/notesSlide" Target="/ppt/notesSlides/notesSlide3.xml" Id="R4934730f68cf437e"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Enhanced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05/04/2021 12:14:36 India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05/04/2021 12:11:18 India Standard Time</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OB ACV Q4'20-21, Orders in Approval Cycle, Funnel by Stage and Account Type, OB ACV M-O-M FY'21,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692841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OB,Funnel &amp; Win-Loss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Americas 1, Americas 2, Europe, APMEA, basicShape, image, basicShape, image, basicShape, image, basicShape, image, Total Q4'21, Total Q4'21, Total Q4'21, Total Q4'21, TornadoChart1452517688218, basicShape, basicShape, iCore, iDeAS,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692841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Funnel Breakup by SMU &amp; GBL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basicShape, basicShape, basicShape, Large Deals lost last Week, Large Deals Won last Week, Large Deals created last Week, textbox, TCV of Large Deals created last week, TCV of Large Deals won last week, TCV of Large Deals lost last week.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7692841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Large Deal1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