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1054" r:id="rId3"/>
    <p:sldId id="259" r:id="rId4"/>
    <p:sldId id="263" r:id="rId5"/>
    <p:sldId id="258" r:id="rId6"/>
    <p:sldId id="260" r:id="rId7"/>
    <p:sldId id="265" r:id="rId8"/>
    <p:sldId id="262" r:id="rId9"/>
    <p:sldId id="261" r:id="rId10"/>
    <p:sldId id="264" r:id="rId11"/>
    <p:sldId id="104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1C6A"/>
    <a:srgbClr val="320175"/>
    <a:srgbClr val="41258C"/>
    <a:srgbClr val="010D1D"/>
    <a:srgbClr val="080C39"/>
    <a:srgbClr val="18297E"/>
    <a:srgbClr val="1523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2FFD9-21D6-68F3-CAD3-A0C9670B64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9F6071-7C19-5B6F-B1B4-5C0909A268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CB308F-2026-22DD-E4ED-4379E781AD72}"/>
              </a:ext>
            </a:extLst>
          </p:cNvPr>
          <p:cNvSpPr>
            <a:spLocks noGrp="1"/>
          </p:cNvSpPr>
          <p:nvPr>
            <p:ph type="dt" sz="half" idx="10"/>
          </p:nvPr>
        </p:nvSpPr>
        <p:spPr/>
        <p:txBody>
          <a:bodyPr/>
          <a:lstStyle/>
          <a:p>
            <a:fld id="{0F9F4D2E-4D99-4697-A294-4A64860C3E80}" type="datetimeFigureOut">
              <a:rPr lang="en-US" smtClean="0"/>
              <a:t>4/5/2024</a:t>
            </a:fld>
            <a:endParaRPr lang="en-US"/>
          </a:p>
        </p:txBody>
      </p:sp>
      <p:sp>
        <p:nvSpPr>
          <p:cNvPr id="5" name="Footer Placeholder 4">
            <a:extLst>
              <a:ext uri="{FF2B5EF4-FFF2-40B4-BE49-F238E27FC236}">
                <a16:creationId xmlns:a16="http://schemas.microsoft.com/office/drawing/2014/main" id="{4CBAE21B-B88E-DD9B-593C-9F1188AE72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62B35A-CCC0-3373-9466-D84E04D2EF24}"/>
              </a:ext>
            </a:extLst>
          </p:cNvPr>
          <p:cNvSpPr>
            <a:spLocks noGrp="1"/>
          </p:cNvSpPr>
          <p:nvPr>
            <p:ph type="sldNum" sz="quarter" idx="12"/>
          </p:nvPr>
        </p:nvSpPr>
        <p:spPr/>
        <p:txBody>
          <a:bodyPr/>
          <a:lstStyle/>
          <a:p>
            <a:fld id="{897F6BA0-C556-49DB-8335-F18EB8EA2E76}" type="slidenum">
              <a:rPr lang="en-US" smtClean="0"/>
              <a:t>‹#›</a:t>
            </a:fld>
            <a:endParaRPr lang="en-US"/>
          </a:p>
        </p:txBody>
      </p:sp>
    </p:spTree>
    <p:extLst>
      <p:ext uri="{BB962C8B-B14F-4D97-AF65-F5344CB8AC3E}">
        <p14:creationId xmlns:p14="http://schemas.microsoft.com/office/powerpoint/2010/main" val="2381107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17298-1CF8-5A78-9F4D-30043A74D6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D30058-B063-2C0A-23F8-F03651AECB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CAC902-BEAD-7425-9F2E-4CE71F00ACE9}"/>
              </a:ext>
            </a:extLst>
          </p:cNvPr>
          <p:cNvSpPr>
            <a:spLocks noGrp="1"/>
          </p:cNvSpPr>
          <p:nvPr>
            <p:ph type="dt" sz="half" idx="10"/>
          </p:nvPr>
        </p:nvSpPr>
        <p:spPr/>
        <p:txBody>
          <a:bodyPr/>
          <a:lstStyle/>
          <a:p>
            <a:fld id="{0F9F4D2E-4D99-4697-A294-4A64860C3E80}" type="datetimeFigureOut">
              <a:rPr lang="en-US" smtClean="0"/>
              <a:t>4/5/2024</a:t>
            </a:fld>
            <a:endParaRPr lang="en-US"/>
          </a:p>
        </p:txBody>
      </p:sp>
      <p:sp>
        <p:nvSpPr>
          <p:cNvPr id="5" name="Footer Placeholder 4">
            <a:extLst>
              <a:ext uri="{FF2B5EF4-FFF2-40B4-BE49-F238E27FC236}">
                <a16:creationId xmlns:a16="http://schemas.microsoft.com/office/drawing/2014/main" id="{B64DCD83-7678-6A6B-B392-7AB56BD479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9E106D-E184-923D-2EC6-E754024CEC9D}"/>
              </a:ext>
            </a:extLst>
          </p:cNvPr>
          <p:cNvSpPr>
            <a:spLocks noGrp="1"/>
          </p:cNvSpPr>
          <p:nvPr>
            <p:ph type="sldNum" sz="quarter" idx="12"/>
          </p:nvPr>
        </p:nvSpPr>
        <p:spPr/>
        <p:txBody>
          <a:bodyPr/>
          <a:lstStyle/>
          <a:p>
            <a:fld id="{897F6BA0-C556-49DB-8335-F18EB8EA2E76}" type="slidenum">
              <a:rPr lang="en-US" smtClean="0"/>
              <a:t>‹#›</a:t>
            </a:fld>
            <a:endParaRPr lang="en-US"/>
          </a:p>
        </p:txBody>
      </p:sp>
    </p:spTree>
    <p:extLst>
      <p:ext uri="{BB962C8B-B14F-4D97-AF65-F5344CB8AC3E}">
        <p14:creationId xmlns:p14="http://schemas.microsoft.com/office/powerpoint/2010/main" val="429409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02E1F8-1ED7-1046-ABC5-E90F98B0D0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0A97F2-DB6A-B1A5-A7F5-9F5A87ECC3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1349C7-2757-0ADB-E2BC-5A0A45FFD9B2}"/>
              </a:ext>
            </a:extLst>
          </p:cNvPr>
          <p:cNvSpPr>
            <a:spLocks noGrp="1"/>
          </p:cNvSpPr>
          <p:nvPr>
            <p:ph type="dt" sz="half" idx="10"/>
          </p:nvPr>
        </p:nvSpPr>
        <p:spPr/>
        <p:txBody>
          <a:bodyPr/>
          <a:lstStyle/>
          <a:p>
            <a:fld id="{0F9F4D2E-4D99-4697-A294-4A64860C3E80}" type="datetimeFigureOut">
              <a:rPr lang="en-US" smtClean="0"/>
              <a:t>4/5/2024</a:t>
            </a:fld>
            <a:endParaRPr lang="en-US"/>
          </a:p>
        </p:txBody>
      </p:sp>
      <p:sp>
        <p:nvSpPr>
          <p:cNvPr id="5" name="Footer Placeholder 4">
            <a:extLst>
              <a:ext uri="{FF2B5EF4-FFF2-40B4-BE49-F238E27FC236}">
                <a16:creationId xmlns:a16="http://schemas.microsoft.com/office/drawing/2014/main" id="{04FF1977-0AAE-E3E4-3417-6FF1A585C6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3FD8FA-EF38-F0F2-2553-5825025F3081}"/>
              </a:ext>
            </a:extLst>
          </p:cNvPr>
          <p:cNvSpPr>
            <a:spLocks noGrp="1"/>
          </p:cNvSpPr>
          <p:nvPr>
            <p:ph type="sldNum" sz="quarter" idx="12"/>
          </p:nvPr>
        </p:nvSpPr>
        <p:spPr/>
        <p:txBody>
          <a:bodyPr/>
          <a:lstStyle/>
          <a:p>
            <a:fld id="{897F6BA0-C556-49DB-8335-F18EB8EA2E76}" type="slidenum">
              <a:rPr lang="en-US" smtClean="0"/>
              <a:t>‹#›</a:t>
            </a:fld>
            <a:endParaRPr lang="en-US"/>
          </a:p>
        </p:txBody>
      </p:sp>
    </p:spTree>
    <p:extLst>
      <p:ext uri="{BB962C8B-B14F-4D97-AF65-F5344CB8AC3E}">
        <p14:creationId xmlns:p14="http://schemas.microsoft.com/office/powerpoint/2010/main" val="2666451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53ECE-1355-5E23-C56D-3856344CC8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0423D2-8DAA-F2DF-DA74-4E4F2A8943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3C7ED3-8C15-B68C-12E0-620107FC2BAA}"/>
              </a:ext>
            </a:extLst>
          </p:cNvPr>
          <p:cNvSpPr>
            <a:spLocks noGrp="1"/>
          </p:cNvSpPr>
          <p:nvPr>
            <p:ph type="dt" sz="half" idx="10"/>
          </p:nvPr>
        </p:nvSpPr>
        <p:spPr/>
        <p:txBody>
          <a:bodyPr/>
          <a:lstStyle/>
          <a:p>
            <a:fld id="{0F9F4D2E-4D99-4697-A294-4A64860C3E80}" type="datetimeFigureOut">
              <a:rPr lang="en-US" smtClean="0"/>
              <a:t>4/5/2024</a:t>
            </a:fld>
            <a:endParaRPr lang="en-US"/>
          </a:p>
        </p:txBody>
      </p:sp>
      <p:sp>
        <p:nvSpPr>
          <p:cNvPr id="5" name="Footer Placeholder 4">
            <a:extLst>
              <a:ext uri="{FF2B5EF4-FFF2-40B4-BE49-F238E27FC236}">
                <a16:creationId xmlns:a16="http://schemas.microsoft.com/office/drawing/2014/main" id="{1BC288BC-434B-9F36-820E-098AD4F5D7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A62FAE-AC32-7D09-A618-1DD814B50814}"/>
              </a:ext>
            </a:extLst>
          </p:cNvPr>
          <p:cNvSpPr>
            <a:spLocks noGrp="1"/>
          </p:cNvSpPr>
          <p:nvPr>
            <p:ph type="sldNum" sz="quarter" idx="12"/>
          </p:nvPr>
        </p:nvSpPr>
        <p:spPr/>
        <p:txBody>
          <a:bodyPr/>
          <a:lstStyle/>
          <a:p>
            <a:fld id="{897F6BA0-C556-49DB-8335-F18EB8EA2E76}" type="slidenum">
              <a:rPr lang="en-US" smtClean="0"/>
              <a:t>‹#›</a:t>
            </a:fld>
            <a:endParaRPr lang="en-US"/>
          </a:p>
        </p:txBody>
      </p:sp>
    </p:spTree>
    <p:extLst>
      <p:ext uri="{BB962C8B-B14F-4D97-AF65-F5344CB8AC3E}">
        <p14:creationId xmlns:p14="http://schemas.microsoft.com/office/powerpoint/2010/main" val="1380408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0C8C0-F0DA-4FB0-EBEE-53CFAA2507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4F44B7-80BB-84B2-7CF5-335E0525CC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8C70E6-1A19-A019-4CFD-BFD40EEAD84C}"/>
              </a:ext>
            </a:extLst>
          </p:cNvPr>
          <p:cNvSpPr>
            <a:spLocks noGrp="1"/>
          </p:cNvSpPr>
          <p:nvPr>
            <p:ph type="dt" sz="half" idx="10"/>
          </p:nvPr>
        </p:nvSpPr>
        <p:spPr/>
        <p:txBody>
          <a:bodyPr/>
          <a:lstStyle/>
          <a:p>
            <a:fld id="{0F9F4D2E-4D99-4697-A294-4A64860C3E80}" type="datetimeFigureOut">
              <a:rPr lang="en-US" smtClean="0"/>
              <a:t>4/5/2024</a:t>
            </a:fld>
            <a:endParaRPr lang="en-US"/>
          </a:p>
        </p:txBody>
      </p:sp>
      <p:sp>
        <p:nvSpPr>
          <p:cNvPr id="5" name="Footer Placeholder 4">
            <a:extLst>
              <a:ext uri="{FF2B5EF4-FFF2-40B4-BE49-F238E27FC236}">
                <a16:creationId xmlns:a16="http://schemas.microsoft.com/office/drawing/2014/main" id="{5E896179-0BD8-FC50-4FCB-C2EC6E44B1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6ED6AC-F435-CF4F-16D9-B0CDBCF3CB2A}"/>
              </a:ext>
            </a:extLst>
          </p:cNvPr>
          <p:cNvSpPr>
            <a:spLocks noGrp="1"/>
          </p:cNvSpPr>
          <p:nvPr>
            <p:ph type="sldNum" sz="quarter" idx="12"/>
          </p:nvPr>
        </p:nvSpPr>
        <p:spPr/>
        <p:txBody>
          <a:bodyPr/>
          <a:lstStyle/>
          <a:p>
            <a:fld id="{897F6BA0-C556-49DB-8335-F18EB8EA2E76}" type="slidenum">
              <a:rPr lang="en-US" smtClean="0"/>
              <a:t>‹#›</a:t>
            </a:fld>
            <a:endParaRPr lang="en-US"/>
          </a:p>
        </p:txBody>
      </p:sp>
    </p:spTree>
    <p:extLst>
      <p:ext uri="{BB962C8B-B14F-4D97-AF65-F5344CB8AC3E}">
        <p14:creationId xmlns:p14="http://schemas.microsoft.com/office/powerpoint/2010/main" val="3573853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55F75-6FA8-2203-BDAF-A98E6A43D5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892550-3665-C389-0F2F-D62838C433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C6BC83-C1FD-0BF5-5F73-F362E02D13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5F653F-ED34-E8DD-E389-B03F56C546D1}"/>
              </a:ext>
            </a:extLst>
          </p:cNvPr>
          <p:cNvSpPr>
            <a:spLocks noGrp="1"/>
          </p:cNvSpPr>
          <p:nvPr>
            <p:ph type="dt" sz="half" idx="10"/>
          </p:nvPr>
        </p:nvSpPr>
        <p:spPr/>
        <p:txBody>
          <a:bodyPr/>
          <a:lstStyle/>
          <a:p>
            <a:fld id="{0F9F4D2E-4D99-4697-A294-4A64860C3E80}" type="datetimeFigureOut">
              <a:rPr lang="en-US" smtClean="0"/>
              <a:t>4/5/2024</a:t>
            </a:fld>
            <a:endParaRPr lang="en-US"/>
          </a:p>
        </p:txBody>
      </p:sp>
      <p:sp>
        <p:nvSpPr>
          <p:cNvPr id="6" name="Footer Placeholder 5">
            <a:extLst>
              <a:ext uri="{FF2B5EF4-FFF2-40B4-BE49-F238E27FC236}">
                <a16:creationId xmlns:a16="http://schemas.microsoft.com/office/drawing/2014/main" id="{CCF66D84-6D4D-BD33-A4B7-39E1223F50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06D329-0587-73F9-FA3F-26328583F20C}"/>
              </a:ext>
            </a:extLst>
          </p:cNvPr>
          <p:cNvSpPr>
            <a:spLocks noGrp="1"/>
          </p:cNvSpPr>
          <p:nvPr>
            <p:ph type="sldNum" sz="quarter" idx="12"/>
          </p:nvPr>
        </p:nvSpPr>
        <p:spPr/>
        <p:txBody>
          <a:bodyPr/>
          <a:lstStyle/>
          <a:p>
            <a:fld id="{897F6BA0-C556-49DB-8335-F18EB8EA2E76}" type="slidenum">
              <a:rPr lang="en-US" smtClean="0"/>
              <a:t>‹#›</a:t>
            </a:fld>
            <a:endParaRPr lang="en-US"/>
          </a:p>
        </p:txBody>
      </p:sp>
    </p:spTree>
    <p:extLst>
      <p:ext uri="{BB962C8B-B14F-4D97-AF65-F5344CB8AC3E}">
        <p14:creationId xmlns:p14="http://schemas.microsoft.com/office/powerpoint/2010/main" val="4234826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C836C-64F1-C9B0-9FFD-D2B87F8D59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DA1F1F-F8C9-016F-3894-DBA8EC2036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F0D274-369D-D944-784F-E86FEB3596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9F1805-12CE-2F40-C853-A270037CD4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7D1F4D-ACE0-D3B8-4A3F-EF3235F5C5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508A7F-350E-9AA9-CAA4-B3C8A4BE3B00}"/>
              </a:ext>
            </a:extLst>
          </p:cNvPr>
          <p:cNvSpPr>
            <a:spLocks noGrp="1"/>
          </p:cNvSpPr>
          <p:nvPr>
            <p:ph type="dt" sz="half" idx="10"/>
          </p:nvPr>
        </p:nvSpPr>
        <p:spPr/>
        <p:txBody>
          <a:bodyPr/>
          <a:lstStyle/>
          <a:p>
            <a:fld id="{0F9F4D2E-4D99-4697-A294-4A64860C3E80}" type="datetimeFigureOut">
              <a:rPr lang="en-US" smtClean="0"/>
              <a:t>4/5/2024</a:t>
            </a:fld>
            <a:endParaRPr lang="en-US"/>
          </a:p>
        </p:txBody>
      </p:sp>
      <p:sp>
        <p:nvSpPr>
          <p:cNvPr id="8" name="Footer Placeholder 7">
            <a:extLst>
              <a:ext uri="{FF2B5EF4-FFF2-40B4-BE49-F238E27FC236}">
                <a16:creationId xmlns:a16="http://schemas.microsoft.com/office/drawing/2014/main" id="{BFF8CBCA-F83C-3B7F-099F-DAA2144701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C3F147-DE2A-9131-CB9A-64A9AD3B254A}"/>
              </a:ext>
            </a:extLst>
          </p:cNvPr>
          <p:cNvSpPr>
            <a:spLocks noGrp="1"/>
          </p:cNvSpPr>
          <p:nvPr>
            <p:ph type="sldNum" sz="quarter" idx="12"/>
          </p:nvPr>
        </p:nvSpPr>
        <p:spPr/>
        <p:txBody>
          <a:bodyPr/>
          <a:lstStyle/>
          <a:p>
            <a:fld id="{897F6BA0-C556-49DB-8335-F18EB8EA2E76}" type="slidenum">
              <a:rPr lang="en-US" smtClean="0"/>
              <a:t>‹#›</a:t>
            </a:fld>
            <a:endParaRPr lang="en-US"/>
          </a:p>
        </p:txBody>
      </p:sp>
    </p:spTree>
    <p:extLst>
      <p:ext uri="{BB962C8B-B14F-4D97-AF65-F5344CB8AC3E}">
        <p14:creationId xmlns:p14="http://schemas.microsoft.com/office/powerpoint/2010/main" val="2561078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92432-A462-34A1-E262-4E8D232B4D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17FC41-85EB-4B76-29A2-4B93550CE5BC}"/>
              </a:ext>
            </a:extLst>
          </p:cNvPr>
          <p:cNvSpPr>
            <a:spLocks noGrp="1"/>
          </p:cNvSpPr>
          <p:nvPr>
            <p:ph type="dt" sz="half" idx="10"/>
          </p:nvPr>
        </p:nvSpPr>
        <p:spPr/>
        <p:txBody>
          <a:bodyPr/>
          <a:lstStyle/>
          <a:p>
            <a:fld id="{0F9F4D2E-4D99-4697-A294-4A64860C3E80}" type="datetimeFigureOut">
              <a:rPr lang="en-US" smtClean="0"/>
              <a:t>4/5/2024</a:t>
            </a:fld>
            <a:endParaRPr lang="en-US"/>
          </a:p>
        </p:txBody>
      </p:sp>
      <p:sp>
        <p:nvSpPr>
          <p:cNvPr id="4" name="Footer Placeholder 3">
            <a:extLst>
              <a:ext uri="{FF2B5EF4-FFF2-40B4-BE49-F238E27FC236}">
                <a16:creationId xmlns:a16="http://schemas.microsoft.com/office/drawing/2014/main" id="{C71EE1EA-AB37-F8B3-003D-263561854E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C29E8B-5D02-88F5-587F-13FCA94BD304}"/>
              </a:ext>
            </a:extLst>
          </p:cNvPr>
          <p:cNvSpPr>
            <a:spLocks noGrp="1"/>
          </p:cNvSpPr>
          <p:nvPr>
            <p:ph type="sldNum" sz="quarter" idx="12"/>
          </p:nvPr>
        </p:nvSpPr>
        <p:spPr/>
        <p:txBody>
          <a:bodyPr/>
          <a:lstStyle/>
          <a:p>
            <a:fld id="{897F6BA0-C556-49DB-8335-F18EB8EA2E76}" type="slidenum">
              <a:rPr lang="en-US" smtClean="0"/>
              <a:t>‹#›</a:t>
            </a:fld>
            <a:endParaRPr lang="en-US"/>
          </a:p>
        </p:txBody>
      </p:sp>
    </p:spTree>
    <p:extLst>
      <p:ext uri="{BB962C8B-B14F-4D97-AF65-F5344CB8AC3E}">
        <p14:creationId xmlns:p14="http://schemas.microsoft.com/office/powerpoint/2010/main" val="3063388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686576-838E-C7D6-682B-5C66CE6DDA34}"/>
              </a:ext>
            </a:extLst>
          </p:cNvPr>
          <p:cNvSpPr>
            <a:spLocks noGrp="1"/>
          </p:cNvSpPr>
          <p:nvPr>
            <p:ph type="dt" sz="half" idx="10"/>
          </p:nvPr>
        </p:nvSpPr>
        <p:spPr/>
        <p:txBody>
          <a:bodyPr/>
          <a:lstStyle/>
          <a:p>
            <a:fld id="{0F9F4D2E-4D99-4697-A294-4A64860C3E80}" type="datetimeFigureOut">
              <a:rPr lang="en-US" smtClean="0"/>
              <a:t>4/5/2024</a:t>
            </a:fld>
            <a:endParaRPr lang="en-US"/>
          </a:p>
        </p:txBody>
      </p:sp>
      <p:sp>
        <p:nvSpPr>
          <p:cNvPr id="3" name="Footer Placeholder 2">
            <a:extLst>
              <a:ext uri="{FF2B5EF4-FFF2-40B4-BE49-F238E27FC236}">
                <a16:creationId xmlns:a16="http://schemas.microsoft.com/office/drawing/2014/main" id="{863EC23D-4436-B11D-DC32-CAF0A3BBE7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A41789-7676-BD65-BE1F-A8F54B97EA35}"/>
              </a:ext>
            </a:extLst>
          </p:cNvPr>
          <p:cNvSpPr>
            <a:spLocks noGrp="1"/>
          </p:cNvSpPr>
          <p:nvPr>
            <p:ph type="sldNum" sz="quarter" idx="12"/>
          </p:nvPr>
        </p:nvSpPr>
        <p:spPr/>
        <p:txBody>
          <a:bodyPr/>
          <a:lstStyle/>
          <a:p>
            <a:fld id="{897F6BA0-C556-49DB-8335-F18EB8EA2E76}" type="slidenum">
              <a:rPr lang="en-US" smtClean="0"/>
              <a:t>‹#›</a:t>
            </a:fld>
            <a:endParaRPr lang="en-US"/>
          </a:p>
        </p:txBody>
      </p:sp>
    </p:spTree>
    <p:extLst>
      <p:ext uri="{BB962C8B-B14F-4D97-AF65-F5344CB8AC3E}">
        <p14:creationId xmlns:p14="http://schemas.microsoft.com/office/powerpoint/2010/main" val="2224246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1D2EE-38F0-92C7-B4C6-1407D35565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447559-832D-F5B1-FB5C-998758C06A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86224E-4028-8298-E2EA-6290442633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0144D1-2C06-DFCF-B0E3-475E268512D2}"/>
              </a:ext>
            </a:extLst>
          </p:cNvPr>
          <p:cNvSpPr>
            <a:spLocks noGrp="1"/>
          </p:cNvSpPr>
          <p:nvPr>
            <p:ph type="dt" sz="half" idx="10"/>
          </p:nvPr>
        </p:nvSpPr>
        <p:spPr/>
        <p:txBody>
          <a:bodyPr/>
          <a:lstStyle/>
          <a:p>
            <a:fld id="{0F9F4D2E-4D99-4697-A294-4A64860C3E80}" type="datetimeFigureOut">
              <a:rPr lang="en-US" smtClean="0"/>
              <a:t>4/5/2024</a:t>
            </a:fld>
            <a:endParaRPr lang="en-US"/>
          </a:p>
        </p:txBody>
      </p:sp>
      <p:sp>
        <p:nvSpPr>
          <p:cNvPr id="6" name="Footer Placeholder 5">
            <a:extLst>
              <a:ext uri="{FF2B5EF4-FFF2-40B4-BE49-F238E27FC236}">
                <a16:creationId xmlns:a16="http://schemas.microsoft.com/office/drawing/2014/main" id="{C7F6F18F-AD1A-4C5B-A2C0-367AF8487E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A0F8AD-9571-0F21-5D9E-F0B956AF8B77}"/>
              </a:ext>
            </a:extLst>
          </p:cNvPr>
          <p:cNvSpPr>
            <a:spLocks noGrp="1"/>
          </p:cNvSpPr>
          <p:nvPr>
            <p:ph type="sldNum" sz="quarter" idx="12"/>
          </p:nvPr>
        </p:nvSpPr>
        <p:spPr/>
        <p:txBody>
          <a:bodyPr/>
          <a:lstStyle/>
          <a:p>
            <a:fld id="{897F6BA0-C556-49DB-8335-F18EB8EA2E76}" type="slidenum">
              <a:rPr lang="en-US" smtClean="0"/>
              <a:t>‹#›</a:t>
            </a:fld>
            <a:endParaRPr lang="en-US"/>
          </a:p>
        </p:txBody>
      </p:sp>
    </p:spTree>
    <p:extLst>
      <p:ext uri="{BB962C8B-B14F-4D97-AF65-F5344CB8AC3E}">
        <p14:creationId xmlns:p14="http://schemas.microsoft.com/office/powerpoint/2010/main" val="3534894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755E1-6D89-C403-0393-A675267D13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2AEFFF-C91F-3510-06D7-F2E6AF7D1E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1FC449-EA75-3C52-B7C4-03C268949D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43DA49-908B-8C91-AC59-86998772DB0F}"/>
              </a:ext>
            </a:extLst>
          </p:cNvPr>
          <p:cNvSpPr>
            <a:spLocks noGrp="1"/>
          </p:cNvSpPr>
          <p:nvPr>
            <p:ph type="dt" sz="half" idx="10"/>
          </p:nvPr>
        </p:nvSpPr>
        <p:spPr/>
        <p:txBody>
          <a:bodyPr/>
          <a:lstStyle/>
          <a:p>
            <a:fld id="{0F9F4D2E-4D99-4697-A294-4A64860C3E80}" type="datetimeFigureOut">
              <a:rPr lang="en-US" smtClean="0"/>
              <a:t>4/5/2024</a:t>
            </a:fld>
            <a:endParaRPr lang="en-US"/>
          </a:p>
        </p:txBody>
      </p:sp>
      <p:sp>
        <p:nvSpPr>
          <p:cNvPr id="6" name="Footer Placeholder 5">
            <a:extLst>
              <a:ext uri="{FF2B5EF4-FFF2-40B4-BE49-F238E27FC236}">
                <a16:creationId xmlns:a16="http://schemas.microsoft.com/office/drawing/2014/main" id="{E90D5344-2D41-5CA3-3913-5DAC1BD397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1B1734-4395-C153-5FFF-2E62BAED20CB}"/>
              </a:ext>
            </a:extLst>
          </p:cNvPr>
          <p:cNvSpPr>
            <a:spLocks noGrp="1"/>
          </p:cNvSpPr>
          <p:nvPr>
            <p:ph type="sldNum" sz="quarter" idx="12"/>
          </p:nvPr>
        </p:nvSpPr>
        <p:spPr/>
        <p:txBody>
          <a:bodyPr/>
          <a:lstStyle/>
          <a:p>
            <a:fld id="{897F6BA0-C556-49DB-8335-F18EB8EA2E76}" type="slidenum">
              <a:rPr lang="en-US" smtClean="0"/>
              <a:t>‹#›</a:t>
            </a:fld>
            <a:endParaRPr lang="en-US"/>
          </a:p>
        </p:txBody>
      </p:sp>
    </p:spTree>
    <p:extLst>
      <p:ext uri="{BB962C8B-B14F-4D97-AF65-F5344CB8AC3E}">
        <p14:creationId xmlns:p14="http://schemas.microsoft.com/office/powerpoint/2010/main" val="1601970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5E2687-2924-3BA1-3F98-CB01309C5D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72CAA9-535E-0C37-8364-82B1ECFEE4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FD9BB-F848-41CD-85E7-9C1E344819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9F4D2E-4D99-4697-A294-4A64860C3E80}" type="datetimeFigureOut">
              <a:rPr lang="en-US" smtClean="0"/>
              <a:t>4/5/2024</a:t>
            </a:fld>
            <a:endParaRPr lang="en-US"/>
          </a:p>
        </p:txBody>
      </p:sp>
      <p:sp>
        <p:nvSpPr>
          <p:cNvPr id="5" name="Footer Placeholder 4">
            <a:extLst>
              <a:ext uri="{FF2B5EF4-FFF2-40B4-BE49-F238E27FC236}">
                <a16:creationId xmlns:a16="http://schemas.microsoft.com/office/drawing/2014/main" id="{E2AB9C8F-EDE4-59A2-CBDB-7053EB1E8B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AD16B5-23EF-69BF-B0C2-F27597FEC7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7F6BA0-C556-49DB-8335-F18EB8EA2E76}" type="slidenum">
              <a:rPr lang="en-US" smtClean="0"/>
              <a:t>‹#›</a:t>
            </a:fld>
            <a:endParaRPr lang="en-US"/>
          </a:p>
        </p:txBody>
      </p:sp>
    </p:spTree>
    <p:extLst>
      <p:ext uri="{BB962C8B-B14F-4D97-AF65-F5344CB8AC3E}">
        <p14:creationId xmlns:p14="http://schemas.microsoft.com/office/powerpoint/2010/main" val="3898989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hyperlink" Target="https://www.ionos.com/digitalguide/" TargetMode="External"/><Relationship Id="rId3" Type="http://schemas.openxmlformats.org/officeDocument/2006/relationships/image" Target="../media/image12.jpeg"/><Relationship Id="rId7" Type="http://schemas.openxmlformats.org/officeDocument/2006/relationships/hyperlink" Target="https://security.stackexchange.com/" TargetMode="External"/><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hyperlink" Target="https://en.m.wikipedia.org/wiki/" TargetMode="External"/><Relationship Id="rId5" Type="http://schemas.openxmlformats.org/officeDocument/2006/relationships/hyperlink" Target="https://www.slideshare.net/" TargetMode="External"/><Relationship Id="rId4" Type="http://schemas.openxmlformats.org/officeDocument/2006/relationships/hyperlink" Target="https://medium.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8297E"/>
            </a:gs>
            <a:gs pos="72000">
              <a:srgbClr val="080C39"/>
            </a:gs>
          </a:gsLst>
          <a:lin ang="0" scaled="1"/>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AFC86D-8C72-BDA6-AA77-512F65F66FAF}"/>
              </a:ext>
            </a:extLst>
          </p:cNvPr>
          <p:cNvPicPr>
            <a:picLocks noChangeAspect="1"/>
          </p:cNvPicPr>
          <p:nvPr/>
        </p:nvPicPr>
        <p:blipFill>
          <a:blip r:embed="rId2"/>
          <a:stretch>
            <a:fillRect/>
          </a:stretch>
        </p:blipFill>
        <p:spPr>
          <a:xfrm>
            <a:off x="-1949427" y="1110528"/>
            <a:ext cx="8283428" cy="5753142"/>
          </a:xfrm>
          <a:custGeom>
            <a:avLst/>
            <a:gdLst>
              <a:gd name="connsiteX0" fmla="*/ 0 w 8283428"/>
              <a:gd name="connsiteY0" fmla="*/ 0 h 5753142"/>
              <a:gd name="connsiteX1" fmla="*/ 8283429 w 8283428"/>
              <a:gd name="connsiteY1" fmla="*/ 0 h 5753142"/>
              <a:gd name="connsiteX2" fmla="*/ 8283429 w 8283428"/>
              <a:gd name="connsiteY2" fmla="*/ 5753143 h 5753142"/>
              <a:gd name="connsiteX3" fmla="*/ 0 w 8283428"/>
              <a:gd name="connsiteY3" fmla="*/ 5753143 h 5753142"/>
            </a:gdLst>
            <a:ahLst/>
            <a:cxnLst>
              <a:cxn ang="0">
                <a:pos x="connsiteX0" y="connsiteY0"/>
              </a:cxn>
              <a:cxn ang="0">
                <a:pos x="connsiteX1" y="connsiteY1"/>
              </a:cxn>
              <a:cxn ang="0">
                <a:pos x="connsiteX2" y="connsiteY2"/>
              </a:cxn>
              <a:cxn ang="0">
                <a:pos x="connsiteX3" y="connsiteY3"/>
              </a:cxn>
            </a:cxnLst>
            <a:rect l="l" t="t" r="r" b="b"/>
            <a:pathLst>
              <a:path w="8283428" h="5753142">
                <a:moveTo>
                  <a:pt x="0" y="0"/>
                </a:moveTo>
                <a:lnTo>
                  <a:pt x="8283429" y="0"/>
                </a:lnTo>
                <a:lnTo>
                  <a:pt x="8283429" y="5753143"/>
                </a:lnTo>
                <a:lnTo>
                  <a:pt x="0" y="5753143"/>
                </a:lnTo>
                <a:close/>
              </a:path>
            </a:pathLst>
          </a:custGeom>
        </p:spPr>
      </p:pic>
      <p:pic>
        <p:nvPicPr>
          <p:cNvPr id="7" name="Picture 6">
            <a:extLst>
              <a:ext uri="{FF2B5EF4-FFF2-40B4-BE49-F238E27FC236}">
                <a16:creationId xmlns:a16="http://schemas.microsoft.com/office/drawing/2014/main" id="{829E644A-BAD0-C2F2-525A-11F9F4D0F453}"/>
              </a:ext>
            </a:extLst>
          </p:cNvPr>
          <p:cNvPicPr>
            <a:picLocks noChangeAspect="1"/>
          </p:cNvPicPr>
          <p:nvPr/>
        </p:nvPicPr>
        <p:blipFill>
          <a:blip r:embed="rId3"/>
          <a:stretch>
            <a:fillRect/>
          </a:stretch>
        </p:blipFill>
        <p:spPr>
          <a:xfrm>
            <a:off x="6020572" y="20798"/>
            <a:ext cx="6171428" cy="6912000"/>
          </a:xfrm>
          <a:custGeom>
            <a:avLst/>
            <a:gdLst>
              <a:gd name="connsiteX0" fmla="*/ 0 w 6171428"/>
              <a:gd name="connsiteY0" fmla="*/ 0 h 6912000"/>
              <a:gd name="connsiteX1" fmla="*/ 6171429 w 6171428"/>
              <a:gd name="connsiteY1" fmla="*/ 0 h 6912000"/>
              <a:gd name="connsiteX2" fmla="*/ 6171429 w 6171428"/>
              <a:gd name="connsiteY2" fmla="*/ 6912000 h 6912000"/>
              <a:gd name="connsiteX3" fmla="*/ 0 w 6171428"/>
              <a:gd name="connsiteY3" fmla="*/ 6912000 h 6912000"/>
            </a:gdLst>
            <a:ahLst/>
            <a:cxnLst>
              <a:cxn ang="0">
                <a:pos x="connsiteX0" y="connsiteY0"/>
              </a:cxn>
              <a:cxn ang="0">
                <a:pos x="connsiteX1" y="connsiteY1"/>
              </a:cxn>
              <a:cxn ang="0">
                <a:pos x="connsiteX2" y="connsiteY2"/>
              </a:cxn>
              <a:cxn ang="0">
                <a:pos x="connsiteX3" y="connsiteY3"/>
              </a:cxn>
            </a:cxnLst>
            <a:rect l="l" t="t" r="r" b="b"/>
            <a:pathLst>
              <a:path w="6171428" h="6912000">
                <a:moveTo>
                  <a:pt x="0" y="0"/>
                </a:moveTo>
                <a:lnTo>
                  <a:pt x="6171429" y="0"/>
                </a:lnTo>
                <a:lnTo>
                  <a:pt x="6171429" y="6912000"/>
                </a:lnTo>
                <a:lnTo>
                  <a:pt x="0" y="6912000"/>
                </a:lnTo>
                <a:close/>
              </a:path>
            </a:pathLst>
          </a:custGeom>
        </p:spPr>
      </p:pic>
      <p:grpSp>
        <p:nvGrpSpPr>
          <p:cNvPr id="21" name="Group 20">
            <a:extLst>
              <a:ext uri="{FF2B5EF4-FFF2-40B4-BE49-F238E27FC236}">
                <a16:creationId xmlns:a16="http://schemas.microsoft.com/office/drawing/2014/main" id="{9621D5D3-CC9C-1C97-ECA6-3CE57A14A88C}"/>
              </a:ext>
            </a:extLst>
          </p:cNvPr>
          <p:cNvGrpSpPr/>
          <p:nvPr/>
        </p:nvGrpSpPr>
        <p:grpSpPr>
          <a:xfrm>
            <a:off x="512907" y="717348"/>
            <a:ext cx="11534713" cy="5567684"/>
            <a:chOff x="672695" y="806116"/>
            <a:chExt cx="11534713" cy="5567684"/>
          </a:xfrm>
        </p:grpSpPr>
        <p:pic>
          <p:nvPicPr>
            <p:cNvPr id="16" name="Picture 15">
              <a:extLst>
                <a:ext uri="{FF2B5EF4-FFF2-40B4-BE49-F238E27FC236}">
                  <a16:creationId xmlns:a16="http://schemas.microsoft.com/office/drawing/2014/main" id="{DA0BE804-CB7E-44A2-59DA-8D122404C507}"/>
                </a:ext>
              </a:extLst>
            </p:cNvPr>
            <p:cNvPicPr>
              <a:picLocks noChangeAspect="1"/>
            </p:cNvPicPr>
            <p:nvPr/>
          </p:nvPicPr>
          <p:blipFill>
            <a:blip r:embed="rId4" cstate="hq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flipH="1">
              <a:off x="672695" y="806116"/>
              <a:ext cx="5423305" cy="5423305"/>
            </a:xfrm>
            <a:prstGeom prst="ellipse">
              <a:avLst/>
            </a:prstGeom>
            <a:effectLst>
              <a:outerShdw blurRad="215900" sx="102000" sy="102000" algn="ctr" rotWithShape="0">
                <a:prstClr val="black">
                  <a:alpha val="21000"/>
                </a:prstClr>
              </a:outerShdw>
            </a:effectLst>
          </p:spPr>
        </p:pic>
        <p:grpSp>
          <p:nvGrpSpPr>
            <p:cNvPr id="20" name="Group 19">
              <a:extLst>
                <a:ext uri="{FF2B5EF4-FFF2-40B4-BE49-F238E27FC236}">
                  <a16:creationId xmlns:a16="http://schemas.microsoft.com/office/drawing/2014/main" id="{8096A79A-EFC6-9120-3F76-1F5A91805A07}"/>
                </a:ext>
              </a:extLst>
            </p:cNvPr>
            <p:cNvGrpSpPr/>
            <p:nvPr/>
          </p:nvGrpSpPr>
          <p:grpSpPr>
            <a:xfrm>
              <a:off x="5453683" y="2098958"/>
              <a:ext cx="6753725" cy="4274842"/>
              <a:chOff x="5453683" y="1785509"/>
              <a:chExt cx="6753725" cy="4274842"/>
            </a:xfrm>
          </p:grpSpPr>
          <p:sp>
            <p:nvSpPr>
              <p:cNvPr id="18" name="TextBox 17">
                <a:extLst>
                  <a:ext uri="{FF2B5EF4-FFF2-40B4-BE49-F238E27FC236}">
                    <a16:creationId xmlns:a16="http://schemas.microsoft.com/office/drawing/2014/main" id="{CD4FB181-E993-4356-3C89-7D20ACF1B29D}"/>
                  </a:ext>
                </a:extLst>
              </p:cNvPr>
              <p:cNvSpPr txBox="1"/>
              <p:nvPr/>
            </p:nvSpPr>
            <p:spPr>
              <a:xfrm>
                <a:off x="6578149" y="1785509"/>
                <a:ext cx="5137797" cy="923330"/>
              </a:xfrm>
              <a:prstGeom prst="rect">
                <a:avLst/>
              </a:prstGeom>
              <a:noFill/>
            </p:spPr>
            <p:txBody>
              <a:bodyPr wrap="square">
                <a:spAutoFit/>
              </a:bodyPr>
              <a:lstStyle/>
              <a:p>
                <a:pPr algn="ctr"/>
                <a:r>
                  <a:rPr lang="en-US" sz="5400" b="1" dirty="0" smtClean="0">
                    <a:solidFill>
                      <a:schemeClr val="bg1"/>
                    </a:solidFill>
                    <a:latin typeface="Montserrat" panose="00000500000000000000" pitchFamily="2" charset="0"/>
                  </a:rPr>
                  <a:t>KEYLOGGER</a:t>
                </a:r>
                <a:endParaRPr lang="en-US" sz="5400" b="1" dirty="0">
                  <a:solidFill>
                    <a:schemeClr val="bg1"/>
                  </a:solidFill>
                  <a:latin typeface="Montserrat" panose="00000500000000000000" pitchFamily="2" charset="0"/>
                </a:endParaRPr>
              </a:p>
            </p:txBody>
          </p:sp>
          <p:sp>
            <p:nvSpPr>
              <p:cNvPr id="19" name="Rectangle: Rounded Corners 18">
                <a:extLst>
                  <a:ext uri="{FF2B5EF4-FFF2-40B4-BE49-F238E27FC236}">
                    <a16:creationId xmlns:a16="http://schemas.microsoft.com/office/drawing/2014/main" id="{C9F0C68D-51E9-891C-5B41-93587C998E17}"/>
                  </a:ext>
                </a:extLst>
              </p:cNvPr>
              <p:cNvSpPr/>
              <p:nvPr/>
            </p:nvSpPr>
            <p:spPr>
              <a:xfrm>
                <a:off x="5453683" y="4482786"/>
                <a:ext cx="6753725" cy="1577565"/>
              </a:xfrm>
              <a:prstGeom prst="roundRect">
                <a:avLst>
                  <a:gd name="adj" fmla="val 47398"/>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latin typeface="Montserrat" panose="00000500000000000000" pitchFamily="2" charset="0"/>
                  </a:rPr>
                  <a:t>Student </a:t>
                </a:r>
                <a:r>
                  <a:rPr lang="en-US" b="1" dirty="0" err="1" smtClean="0">
                    <a:solidFill>
                      <a:schemeClr val="bg1"/>
                    </a:solidFill>
                    <a:latin typeface="Montserrat" panose="00000500000000000000" pitchFamily="2" charset="0"/>
                  </a:rPr>
                  <a:t>Name:</a:t>
                </a:r>
                <a:r>
                  <a:rPr lang="en-US" dirty="0" err="1" smtClean="0">
                    <a:solidFill>
                      <a:schemeClr val="bg1"/>
                    </a:solidFill>
                    <a:latin typeface="Montserrat" panose="00000500000000000000" pitchFamily="2" charset="0"/>
                  </a:rPr>
                  <a:t>G.MohanaPriya</a:t>
                </a:r>
                <a:endParaRPr lang="en-US" dirty="0" smtClean="0">
                  <a:solidFill>
                    <a:schemeClr val="bg1"/>
                  </a:solidFill>
                  <a:latin typeface="Montserrat" panose="00000500000000000000" pitchFamily="2" charset="0"/>
                </a:endParaRPr>
              </a:p>
              <a:p>
                <a:r>
                  <a:rPr lang="en-US" b="1" dirty="0" smtClean="0">
                    <a:solidFill>
                      <a:schemeClr val="bg1"/>
                    </a:solidFill>
                    <a:latin typeface="Montserrat" panose="00000500000000000000" pitchFamily="2" charset="0"/>
                  </a:rPr>
                  <a:t>College </a:t>
                </a:r>
                <a:r>
                  <a:rPr lang="en-US" b="1" dirty="0" err="1" smtClean="0">
                    <a:solidFill>
                      <a:schemeClr val="bg1"/>
                    </a:solidFill>
                    <a:latin typeface="Montserrat" panose="00000500000000000000" pitchFamily="2" charset="0"/>
                  </a:rPr>
                  <a:t>Name:</a:t>
                </a:r>
                <a:r>
                  <a:rPr lang="en-US" dirty="0" err="1" smtClean="0">
                    <a:solidFill>
                      <a:schemeClr val="bg1"/>
                    </a:solidFill>
                    <a:latin typeface="Montserrat" panose="00000500000000000000" pitchFamily="2" charset="0"/>
                  </a:rPr>
                  <a:t>The</a:t>
                </a:r>
                <a:r>
                  <a:rPr lang="en-US" dirty="0" smtClean="0">
                    <a:solidFill>
                      <a:schemeClr val="bg1"/>
                    </a:solidFill>
                    <a:latin typeface="Montserrat" panose="00000500000000000000" pitchFamily="2" charset="0"/>
                  </a:rPr>
                  <a:t> </a:t>
                </a:r>
                <a:r>
                  <a:rPr lang="en-US" dirty="0" err="1" smtClean="0">
                    <a:solidFill>
                      <a:schemeClr val="bg1"/>
                    </a:solidFill>
                    <a:latin typeface="Montserrat" panose="00000500000000000000" pitchFamily="2" charset="0"/>
                  </a:rPr>
                  <a:t>Kavery</a:t>
                </a:r>
                <a:r>
                  <a:rPr lang="en-US" dirty="0" smtClean="0">
                    <a:solidFill>
                      <a:schemeClr val="bg1"/>
                    </a:solidFill>
                    <a:latin typeface="Montserrat" panose="00000500000000000000" pitchFamily="2" charset="0"/>
                  </a:rPr>
                  <a:t>  Engineering College</a:t>
                </a:r>
              </a:p>
              <a:p>
                <a:r>
                  <a:rPr lang="en-US" b="1" dirty="0" err="1" smtClean="0">
                    <a:solidFill>
                      <a:schemeClr val="bg1"/>
                    </a:solidFill>
                    <a:latin typeface="Montserrat" panose="00000500000000000000" pitchFamily="2" charset="0"/>
                  </a:rPr>
                  <a:t>Department:</a:t>
                </a:r>
                <a:r>
                  <a:rPr lang="en-US" dirty="0" err="1" smtClean="0">
                    <a:solidFill>
                      <a:schemeClr val="bg1"/>
                    </a:solidFill>
                    <a:latin typeface="Montserrat" panose="00000500000000000000" pitchFamily="2" charset="0"/>
                  </a:rPr>
                  <a:t>Computer</a:t>
                </a:r>
                <a:r>
                  <a:rPr lang="en-US" dirty="0" smtClean="0">
                    <a:solidFill>
                      <a:schemeClr val="bg1"/>
                    </a:solidFill>
                    <a:latin typeface="Montserrat" panose="00000500000000000000" pitchFamily="2" charset="0"/>
                  </a:rPr>
                  <a:t> </a:t>
                </a:r>
                <a:r>
                  <a:rPr lang="en-US" dirty="0" smtClean="0">
                    <a:solidFill>
                      <a:schemeClr val="bg1"/>
                    </a:solidFill>
                    <a:latin typeface="Montserrat" panose="00000500000000000000" pitchFamily="2" charset="0"/>
                  </a:rPr>
                  <a:t>Science </a:t>
                </a:r>
                <a:r>
                  <a:rPr lang="en-US" dirty="0" smtClean="0">
                    <a:solidFill>
                      <a:schemeClr val="bg1"/>
                    </a:solidFill>
                    <a:latin typeface="Montserrat" panose="00000500000000000000" pitchFamily="2" charset="0"/>
                  </a:rPr>
                  <a:t>and Engineering</a:t>
                </a:r>
                <a:endParaRPr lang="en-US" dirty="0">
                  <a:solidFill>
                    <a:schemeClr val="bg1"/>
                  </a:solidFill>
                  <a:latin typeface="Montserrat" panose="00000500000000000000" pitchFamily="2" charset="0"/>
                </a:endParaRPr>
              </a:p>
            </p:txBody>
          </p:sp>
        </p:grpSp>
      </p:grpSp>
    </p:spTree>
    <p:extLst>
      <p:ext uri="{BB962C8B-B14F-4D97-AF65-F5344CB8AC3E}">
        <p14:creationId xmlns:p14="http://schemas.microsoft.com/office/powerpoint/2010/main" val="3522769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3B53FFB-71E4-57D1-5F79-380475396A89}"/>
              </a:ext>
            </a:extLst>
          </p:cNvPr>
          <p:cNvGrpSpPr/>
          <p:nvPr/>
        </p:nvGrpSpPr>
        <p:grpSpPr>
          <a:xfrm>
            <a:off x="318721" y="464161"/>
            <a:ext cx="11554558" cy="2600325"/>
            <a:chOff x="523874" y="464161"/>
            <a:chExt cx="11554558" cy="2600325"/>
          </a:xfrm>
        </p:grpSpPr>
        <p:pic>
          <p:nvPicPr>
            <p:cNvPr id="7170" name="Picture 2" descr="Photo padlock with keyhole in data security on circuit modern safety digital concept">
              <a:extLst>
                <a:ext uri="{FF2B5EF4-FFF2-40B4-BE49-F238E27FC236}">
                  <a16:creationId xmlns:a16="http://schemas.microsoft.com/office/drawing/2014/main" id="{73AC8A2B-3412-EBE2-98E9-C1275051C0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550" r="-1"/>
            <a:stretch/>
          </p:blipFill>
          <p:spPr bwMode="auto">
            <a:xfrm>
              <a:off x="6506307" y="464161"/>
              <a:ext cx="5572125" cy="260032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Photo shield with padlock icon cyber attack block cyber data and information privacy concept">
              <a:extLst>
                <a:ext uri="{FF2B5EF4-FFF2-40B4-BE49-F238E27FC236}">
                  <a16:creationId xmlns:a16="http://schemas.microsoft.com/office/drawing/2014/main" id="{C378E86F-BD0D-E18B-0ACA-2FB65D46D6C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316"/>
            <a:stretch/>
          </p:blipFill>
          <p:spPr bwMode="auto">
            <a:xfrm>
              <a:off x="523874" y="464161"/>
              <a:ext cx="5572125" cy="260032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a:extLst>
              <a:ext uri="{FF2B5EF4-FFF2-40B4-BE49-F238E27FC236}">
                <a16:creationId xmlns:a16="http://schemas.microsoft.com/office/drawing/2014/main" id="{D2DFD144-9665-AFCD-CC39-961DBCBF8D9A}"/>
              </a:ext>
            </a:extLst>
          </p:cNvPr>
          <p:cNvGrpSpPr/>
          <p:nvPr/>
        </p:nvGrpSpPr>
        <p:grpSpPr>
          <a:xfrm>
            <a:off x="537309" y="3531510"/>
            <a:ext cx="6512047" cy="2108870"/>
            <a:chOff x="-209916" y="3386829"/>
            <a:chExt cx="6512047" cy="1815188"/>
          </a:xfrm>
        </p:grpSpPr>
        <p:sp>
          <p:nvSpPr>
            <p:cNvPr id="4" name="TextBox 3">
              <a:extLst>
                <a:ext uri="{FF2B5EF4-FFF2-40B4-BE49-F238E27FC236}">
                  <a16:creationId xmlns:a16="http://schemas.microsoft.com/office/drawing/2014/main" id="{40236DEE-167E-E859-9618-B107A724B03B}"/>
                </a:ext>
              </a:extLst>
            </p:cNvPr>
            <p:cNvSpPr txBox="1"/>
            <p:nvPr/>
          </p:nvSpPr>
          <p:spPr>
            <a:xfrm>
              <a:off x="793384" y="3386829"/>
              <a:ext cx="5508747" cy="646331"/>
            </a:xfrm>
            <a:prstGeom prst="rect">
              <a:avLst/>
            </a:prstGeom>
            <a:noFill/>
          </p:spPr>
          <p:txBody>
            <a:bodyPr wrap="square">
              <a:spAutoFit/>
            </a:bodyPr>
            <a:lstStyle/>
            <a:p>
              <a:r>
                <a:rPr lang="en-US" sz="3600" b="1" dirty="0">
                  <a:solidFill>
                    <a:schemeClr val="bg1"/>
                  </a:solidFill>
                  <a:latin typeface="Arial"/>
                  <a:ea typeface="+mj-lt"/>
                  <a:cs typeface="Arial"/>
                </a:rPr>
                <a:t>References</a:t>
              </a:r>
              <a:endParaRPr lang="en-US" sz="3600" b="1" dirty="0">
                <a:solidFill>
                  <a:schemeClr val="bg1"/>
                </a:solidFill>
                <a:latin typeface="Montserrat" panose="00000500000000000000" pitchFamily="2" charset="0"/>
              </a:endParaRPr>
            </a:p>
          </p:txBody>
        </p:sp>
        <p:sp>
          <p:nvSpPr>
            <p:cNvPr id="6" name="TextBox 5">
              <a:extLst>
                <a:ext uri="{FF2B5EF4-FFF2-40B4-BE49-F238E27FC236}">
                  <a16:creationId xmlns:a16="http://schemas.microsoft.com/office/drawing/2014/main" id="{A14E8B44-9E92-DB46-4DC8-04328145537B}"/>
                </a:ext>
              </a:extLst>
            </p:cNvPr>
            <p:cNvSpPr txBox="1"/>
            <p:nvPr/>
          </p:nvSpPr>
          <p:spPr>
            <a:xfrm>
              <a:off x="-209916" y="4758283"/>
              <a:ext cx="4793669" cy="443734"/>
            </a:xfrm>
            <a:prstGeom prst="rect">
              <a:avLst/>
            </a:prstGeom>
            <a:noFill/>
          </p:spPr>
          <p:txBody>
            <a:bodyPr wrap="square">
              <a:spAutoFit/>
            </a:bodyPr>
            <a:lstStyle/>
            <a:p>
              <a:pPr>
                <a:lnSpc>
                  <a:spcPct val="150000"/>
                </a:lnSpc>
              </a:pPr>
              <a:endParaRPr lang="en-US" sz="2000" dirty="0">
                <a:solidFill>
                  <a:schemeClr val="bg1"/>
                </a:solidFill>
                <a:latin typeface="Montserrat" panose="00000500000000000000" pitchFamily="2" charset="0"/>
              </a:endParaRPr>
            </a:p>
          </p:txBody>
        </p:sp>
      </p:grpSp>
      <p:sp>
        <p:nvSpPr>
          <p:cNvPr id="5" name="Rectangle 4"/>
          <p:cNvSpPr/>
          <p:nvPr/>
        </p:nvSpPr>
        <p:spPr>
          <a:xfrm>
            <a:off x="1604965" y="4213066"/>
            <a:ext cx="6096000" cy="2339102"/>
          </a:xfrm>
          <a:prstGeom prst="rect">
            <a:avLst/>
          </a:prstGeom>
        </p:spPr>
        <p:txBody>
          <a:bodyPr>
            <a:spAutoFit/>
          </a:bodyPr>
          <a:lstStyle/>
          <a:p>
            <a:pPr lvl="0" fontAlgn="base">
              <a:spcBef>
                <a:spcPct val="0"/>
              </a:spcBef>
              <a:spcAft>
                <a:spcPct val="0"/>
              </a:spcAft>
              <a:buFontTx/>
              <a:buChar char="•"/>
            </a:pPr>
            <a:r>
              <a:rPr lang="en-US" dirty="0">
                <a:solidFill>
                  <a:schemeClr val="accent3">
                    <a:lumMod val="20000"/>
                    <a:lumOff val="80000"/>
                  </a:schemeClr>
                </a:solidFill>
                <a:latin typeface="Times New Roman" pitchFamily="18" charset="0"/>
                <a:ea typeface="Calibri" pitchFamily="34" charset="0"/>
                <a:cs typeface="Times New Roman" pitchFamily="18" charset="0"/>
                <a:hlinkClick r:id="rId4"/>
              </a:rPr>
              <a:t>https://medium.com/</a:t>
            </a:r>
            <a:r>
              <a:rPr lang="en-US" dirty="0">
                <a:solidFill>
                  <a:schemeClr val="accent3">
                    <a:lumMod val="20000"/>
                    <a:lumOff val="80000"/>
                  </a:schemeClr>
                </a:solidFill>
                <a:latin typeface="Times New Roman" pitchFamily="18" charset="0"/>
                <a:ea typeface="Calibri" pitchFamily="34" charset="0"/>
                <a:cs typeface="Times New Roman" pitchFamily="18" charset="0"/>
              </a:rPr>
              <a:t> </a:t>
            </a:r>
          </a:p>
          <a:p>
            <a:pPr lvl="0" fontAlgn="base">
              <a:spcBef>
                <a:spcPct val="0"/>
              </a:spcBef>
              <a:spcAft>
                <a:spcPct val="0"/>
              </a:spcAft>
              <a:buFontTx/>
              <a:buChar char="•"/>
            </a:pPr>
            <a:endParaRPr lang="en-US" sz="700" dirty="0">
              <a:solidFill>
                <a:schemeClr val="accent3">
                  <a:lumMod val="20000"/>
                  <a:lumOff val="80000"/>
                </a:schemeClr>
              </a:solidFill>
              <a:latin typeface="Times New Roman" pitchFamily="18" charset="0"/>
              <a:cs typeface="Times New Roman" pitchFamily="18" charset="0"/>
            </a:endParaRPr>
          </a:p>
          <a:p>
            <a:pPr lvl="0" fontAlgn="base">
              <a:spcBef>
                <a:spcPct val="0"/>
              </a:spcBef>
              <a:spcAft>
                <a:spcPct val="0"/>
              </a:spcAft>
              <a:buFontTx/>
              <a:buChar char="•"/>
            </a:pPr>
            <a:endParaRPr lang="en-US" sz="700" dirty="0">
              <a:solidFill>
                <a:schemeClr val="accent3">
                  <a:lumMod val="20000"/>
                  <a:lumOff val="80000"/>
                </a:schemeClr>
              </a:solidFill>
              <a:latin typeface="Arial" pitchFamily="34" charset="0"/>
              <a:cs typeface="Arial" pitchFamily="34" charset="0"/>
            </a:endParaRPr>
          </a:p>
          <a:p>
            <a:pPr lvl="0" eaLnBrk="0" fontAlgn="base" hangingPunct="0">
              <a:spcBef>
                <a:spcPct val="0"/>
              </a:spcBef>
              <a:spcAft>
                <a:spcPct val="0"/>
              </a:spcAft>
              <a:buFontTx/>
              <a:buChar char="•"/>
            </a:pPr>
            <a:r>
              <a:rPr lang="en-US" dirty="0">
                <a:solidFill>
                  <a:schemeClr val="accent3">
                    <a:lumMod val="20000"/>
                    <a:lumOff val="80000"/>
                  </a:schemeClr>
                </a:solidFill>
                <a:latin typeface="Times New Roman" pitchFamily="18" charset="0"/>
                <a:ea typeface="Calibri" pitchFamily="34" charset="0"/>
                <a:cs typeface="Times New Roman" pitchFamily="18" charset="0"/>
                <a:hlinkClick r:id="rId5"/>
              </a:rPr>
              <a:t>https://www.slideshare.net/</a:t>
            </a:r>
            <a:endParaRPr lang="en-US" dirty="0">
              <a:solidFill>
                <a:schemeClr val="accent3">
                  <a:lumMod val="20000"/>
                  <a:lumOff val="80000"/>
                </a:schemeClr>
              </a:solidFill>
              <a:latin typeface="Times New Roman" pitchFamily="18" charset="0"/>
              <a:ea typeface="Calibri" pitchFamily="34" charset="0"/>
              <a:cs typeface="Times New Roman" pitchFamily="18" charset="0"/>
            </a:endParaRPr>
          </a:p>
          <a:p>
            <a:pPr lvl="0" eaLnBrk="0" fontAlgn="base" hangingPunct="0">
              <a:spcBef>
                <a:spcPct val="0"/>
              </a:spcBef>
              <a:spcAft>
                <a:spcPct val="0"/>
              </a:spcAft>
              <a:buFontTx/>
              <a:buChar char="•"/>
            </a:pPr>
            <a:endParaRPr lang="en-US" sz="700" dirty="0">
              <a:solidFill>
                <a:schemeClr val="accent3">
                  <a:lumMod val="20000"/>
                  <a:lumOff val="80000"/>
                </a:schemeClr>
              </a:solidFill>
              <a:latin typeface="Times New Roman" pitchFamily="18" charset="0"/>
              <a:cs typeface="Times New Roman" pitchFamily="18" charset="0"/>
            </a:endParaRPr>
          </a:p>
          <a:p>
            <a:pPr lvl="0" eaLnBrk="0" fontAlgn="base" hangingPunct="0">
              <a:spcBef>
                <a:spcPct val="0"/>
              </a:spcBef>
              <a:spcAft>
                <a:spcPct val="0"/>
              </a:spcAft>
              <a:buFontTx/>
              <a:buChar char="•"/>
            </a:pPr>
            <a:endParaRPr lang="en-US" sz="700" dirty="0">
              <a:solidFill>
                <a:schemeClr val="accent3">
                  <a:lumMod val="20000"/>
                  <a:lumOff val="80000"/>
                </a:schemeClr>
              </a:solidFill>
              <a:latin typeface="Arial" pitchFamily="34" charset="0"/>
              <a:cs typeface="Arial" pitchFamily="34" charset="0"/>
            </a:endParaRPr>
          </a:p>
          <a:p>
            <a:pPr lvl="0" eaLnBrk="0" fontAlgn="base" hangingPunct="0">
              <a:spcBef>
                <a:spcPct val="0"/>
              </a:spcBef>
              <a:spcAft>
                <a:spcPct val="0"/>
              </a:spcAft>
              <a:buFontTx/>
              <a:buChar char="•"/>
            </a:pPr>
            <a:r>
              <a:rPr lang="en-US" dirty="0">
                <a:solidFill>
                  <a:schemeClr val="accent3">
                    <a:lumMod val="20000"/>
                    <a:lumOff val="80000"/>
                  </a:schemeClr>
                </a:solidFill>
                <a:latin typeface="Times New Roman" pitchFamily="18" charset="0"/>
                <a:ea typeface="Calibri" pitchFamily="34" charset="0"/>
                <a:cs typeface="Times New Roman" pitchFamily="18" charset="0"/>
                <a:hlinkClick r:id="rId6"/>
              </a:rPr>
              <a:t>https://en.m.wikipedia.org/wiki/</a:t>
            </a:r>
            <a:endParaRPr lang="en-US" dirty="0">
              <a:solidFill>
                <a:schemeClr val="accent3">
                  <a:lumMod val="20000"/>
                  <a:lumOff val="80000"/>
                </a:schemeClr>
              </a:solidFill>
              <a:latin typeface="Times New Roman" pitchFamily="18" charset="0"/>
              <a:ea typeface="Calibri" pitchFamily="34" charset="0"/>
              <a:cs typeface="Times New Roman" pitchFamily="18" charset="0"/>
            </a:endParaRPr>
          </a:p>
          <a:p>
            <a:pPr lvl="0" eaLnBrk="0" fontAlgn="base" hangingPunct="0">
              <a:spcBef>
                <a:spcPct val="0"/>
              </a:spcBef>
              <a:spcAft>
                <a:spcPct val="0"/>
              </a:spcAft>
              <a:buFontTx/>
              <a:buChar char="•"/>
            </a:pPr>
            <a:endParaRPr lang="en-US" sz="700" dirty="0">
              <a:solidFill>
                <a:schemeClr val="accent3">
                  <a:lumMod val="20000"/>
                  <a:lumOff val="80000"/>
                </a:schemeClr>
              </a:solidFill>
              <a:latin typeface="Times New Roman" pitchFamily="18" charset="0"/>
              <a:cs typeface="Times New Roman" pitchFamily="18" charset="0"/>
            </a:endParaRPr>
          </a:p>
          <a:p>
            <a:pPr lvl="0" eaLnBrk="0" fontAlgn="base" hangingPunct="0">
              <a:spcBef>
                <a:spcPct val="0"/>
              </a:spcBef>
              <a:spcAft>
                <a:spcPct val="0"/>
              </a:spcAft>
              <a:buFontTx/>
              <a:buChar char="•"/>
            </a:pPr>
            <a:endParaRPr lang="en-US" sz="700" dirty="0">
              <a:solidFill>
                <a:schemeClr val="accent3">
                  <a:lumMod val="20000"/>
                  <a:lumOff val="80000"/>
                </a:schemeClr>
              </a:solidFill>
              <a:latin typeface="Arial" pitchFamily="34" charset="0"/>
              <a:cs typeface="Arial" pitchFamily="34" charset="0"/>
            </a:endParaRPr>
          </a:p>
          <a:p>
            <a:pPr lvl="0" eaLnBrk="0" fontAlgn="base" hangingPunct="0">
              <a:spcBef>
                <a:spcPct val="0"/>
              </a:spcBef>
              <a:spcAft>
                <a:spcPct val="0"/>
              </a:spcAft>
              <a:buFontTx/>
              <a:buChar char="•"/>
            </a:pPr>
            <a:r>
              <a:rPr lang="en-US" dirty="0">
                <a:solidFill>
                  <a:schemeClr val="accent3">
                    <a:lumMod val="20000"/>
                    <a:lumOff val="80000"/>
                  </a:schemeClr>
                </a:solidFill>
                <a:latin typeface="Times New Roman" pitchFamily="18" charset="0"/>
                <a:ea typeface="Calibri" pitchFamily="34" charset="0"/>
                <a:cs typeface="Times New Roman" pitchFamily="18" charset="0"/>
                <a:hlinkClick r:id="rId7"/>
              </a:rPr>
              <a:t>https://security.stackexchange.com/</a:t>
            </a:r>
            <a:endParaRPr lang="en-US" dirty="0">
              <a:solidFill>
                <a:schemeClr val="accent3">
                  <a:lumMod val="20000"/>
                  <a:lumOff val="80000"/>
                </a:schemeClr>
              </a:solidFill>
              <a:latin typeface="Times New Roman" pitchFamily="18" charset="0"/>
              <a:ea typeface="Calibri" pitchFamily="34" charset="0"/>
              <a:cs typeface="Times New Roman" pitchFamily="18" charset="0"/>
            </a:endParaRPr>
          </a:p>
          <a:p>
            <a:pPr lvl="0" eaLnBrk="0" fontAlgn="base" hangingPunct="0">
              <a:spcBef>
                <a:spcPct val="0"/>
              </a:spcBef>
              <a:spcAft>
                <a:spcPct val="0"/>
              </a:spcAft>
              <a:buFontTx/>
              <a:buChar char="•"/>
            </a:pPr>
            <a:endParaRPr lang="en-US" sz="700" dirty="0">
              <a:solidFill>
                <a:schemeClr val="accent3">
                  <a:lumMod val="20000"/>
                  <a:lumOff val="80000"/>
                </a:schemeClr>
              </a:solidFill>
              <a:latin typeface="Times New Roman" pitchFamily="18" charset="0"/>
              <a:cs typeface="Times New Roman" pitchFamily="18" charset="0"/>
            </a:endParaRPr>
          </a:p>
          <a:p>
            <a:pPr lvl="0" eaLnBrk="0" fontAlgn="base" hangingPunct="0">
              <a:spcBef>
                <a:spcPct val="0"/>
              </a:spcBef>
              <a:spcAft>
                <a:spcPct val="0"/>
              </a:spcAft>
              <a:buFontTx/>
              <a:buChar char="•"/>
            </a:pPr>
            <a:endParaRPr lang="en-US" sz="700" dirty="0">
              <a:solidFill>
                <a:schemeClr val="accent3">
                  <a:lumMod val="20000"/>
                  <a:lumOff val="80000"/>
                </a:schemeClr>
              </a:solidFill>
              <a:latin typeface="Arial" pitchFamily="34" charset="0"/>
              <a:cs typeface="Arial" pitchFamily="34" charset="0"/>
            </a:endParaRPr>
          </a:p>
          <a:p>
            <a:pPr lvl="0" eaLnBrk="0" fontAlgn="base" hangingPunct="0">
              <a:spcBef>
                <a:spcPct val="0"/>
              </a:spcBef>
              <a:spcAft>
                <a:spcPct val="0"/>
              </a:spcAft>
              <a:buFontTx/>
              <a:buChar char="•"/>
            </a:pPr>
            <a:r>
              <a:rPr lang="en-US" dirty="0">
                <a:solidFill>
                  <a:schemeClr val="accent3">
                    <a:lumMod val="20000"/>
                    <a:lumOff val="80000"/>
                  </a:schemeClr>
                </a:solidFill>
                <a:latin typeface="Times New Roman" pitchFamily="18" charset="0"/>
                <a:ea typeface="Calibri" pitchFamily="34" charset="0"/>
                <a:cs typeface="Times New Roman" pitchFamily="18" charset="0"/>
                <a:hlinkClick r:id="rId8"/>
              </a:rPr>
              <a:t>https://www.ionos.com/digitalguide/</a:t>
            </a:r>
            <a:endParaRPr lang="en-US" sz="700" dirty="0">
              <a:solidFill>
                <a:schemeClr val="accent3">
                  <a:lumMod val="20000"/>
                  <a:lumOff val="80000"/>
                </a:schemeClr>
              </a:solidFill>
              <a:latin typeface="Arial" pitchFamily="34" charset="0"/>
              <a:cs typeface="Arial" pitchFamily="34" charset="0"/>
            </a:endParaRPr>
          </a:p>
        </p:txBody>
      </p:sp>
    </p:spTree>
    <p:extLst>
      <p:ext uri="{BB962C8B-B14F-4D97-AF65-F5344CB8AC3E}">
        <p14:creationId xmlns:p14="http://schemas.microsoft.com/office/powerpoint/2010/main" val="2923264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5D6C6BD-F4B0-FF57-D1CC-69C3E8B0835D}"/>
              </a:ext>
            </a:extLst>
          </p:cNvPr>
          <p:cNvGrpSpPr/>
          <p:nvPr/>
        </p:nvGrpSpPr>
        <p:grpSpPr>
          <a:xfrm>
            <a:off x="1288444" y="3051214"/>
            <a:ext cx="9162628" cy="1520892"/>
            <a:chOff x="2668859" y="3446186"/>
            <a:chExt cx="9162628" cy="1520892"/>
          </a:xfrm>
        </p:grpSpPr>
        <p:sp>
          <p:nvSpPr>
            <p:cNvPr id="4" name="TextBox 3">
              <a:extLst>
                <a:ext uri="{FF2B5EF4-FFF2-40B4-BE49-F238E27FC236}">
                  <a16:creationId xmlns:a16="http://schemas.microsoft.com/office/drawing/2014/main" id="{AA022012-F0A4-EAD0-5433-F3D20941C3F8}"/>
                </a:ext>
              </a:extLst>
            </p:cNvPr>
            <p:cNvSpPr txBox="1"/>
            <p:nvPr/>
          </p:nvSpPr>
          <p:spPr>
            <a:xfrm>
              <a:off x="2959336" y="3446186"/>
              <a:ext cx="8872151" cy="923330"/>
            </a:xfrm>
            <a:prstGeom prst="rect">
              <a:avLst/>
            </a:prstGeom>
            <a:noFill/>
          </p:spPr>
          <p:txBody>
            <a:bodyPr wrap="square">
              <a:sp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sz="5400" b="1" i="0" u="none" strike="noStrike" kern="1200" cap="none" spc="0" normalizeH="0" baseline="0" noProof="0" dirty="0">
                  <a:ln>
                    <a:noFill/>
                  </a:ln>
                  <a:solidFill>
                    <a:schemeClr val="bg1"/>
                  </a:solidFill>
                  <a:effectLst/>
                  <a:uLnTx/>
                  <a:uFillTx/>
                  <a:latin typeface="Montserrat" panose="00000500000000000000" pitchFamily="2" charset="0"/>
                  <a:cs typeface="Segoe UI" panose="020B0502040204020203" pitchFamily="34" charset="0"/>
                </a:rPr>
                <a:t>Thank You</a:t>
              </a:r>
              <a:r>
                <a:rPr kumimoji="0" lang="en-US" sz="5400" b="1" i="0" u="none" strike="noStrike" kern="1200" cap="none" spc="0" normalizeH="0" baseline="0" noProof="0" dirty="0" smtClean="0">
                  <a:ln>
                    <a:noFill/>
                  </a:ln>
                  <a:solidFill>
                    <a:schemeClr val="bg1"/>
                  </a:solidFill>
                  <a:effectLst/>
                  <a:uLnTx/>
                  <a:uFillTx/>
                  <a:latin typeface="Montserrat" panose="00000500000000000000" pitchFamily="2" charset="0"/>
                  <a:cs typeface="Segoe UI" panose="020B0502040204020203" pitchFamily="34" charset="0"/>
                </a:rPr>
                <a:t>!</a:t>
              </a:r>
              <a:endParaRPr kumimoji="0" lang="en-US" sz="5400" b="1" i="0" u="none" strike="noStrike" kern="1200" cap="none" spc="0" normalizeH="0" baseline="0" noProof="0" dirty="0">
                <a:ln>
                  <a:noFill/>
                </a:ln>
                <a:solidFill>
                  <a:schemeClr val="bg1"/>
                </a:solidFill>
                <a:effectLst/>
                <a:uLnTx/>
                <a:uFillTx/>
                <a:latin typeface="Montserrat" panose="00000500000000000000" pitchFamily="2" charset="0"/>
                <a:cs typeface="Segoe UI" panose="020B0502040204020203" pitchFamily="34" charset="0"/>
              </a:endParaRPr>
            </a:p>
          </p:txBody>
        </p:sp>
        <p:sp>
          <p:nvSpPr>
            <p:cNvPr id="6" name="Rectangle 5">
              <a:extLst>
                <a:ext uri="{FF2B5EF4-FFF2-40B4-BE49-F238E27FC236}">
                  <a16:creationId xmlns:a16="http://schemas.microsoft.com/office/drawing/2014/main" id="{D6A21404-BC86-0C37-62CB-41EB47CA8CA6}"/>
                </a:ext>
              </a:extLst>
            </p:cNvPr>
            <p:cNvSpPr/>
            <p:nvPr/>
          </p:nvSpPr>
          <p:spPr>
            <a:xfrm>
              <a:off x="2668859" y="4659301"/>
              <a:ext cx="6854283" cy="307777"/>
            </a:xfrm>
            <a:prstGeom prst="rect">
              <a:avLst/>
            </a:prstGeom>
          </p:spPr>
          <p:txBody>
            <a:bodyPr wrap="square">
              <a:sp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dirty="0">
                <a:ln>
                  <a:noFill/>
                </a:ln>
                <a:solidFill>
                  <a:schemeClr val="bg1"/>
                </a:solidFill>
                <a:effectLst/>
                <a:uLnTx/>
                <a:uFillTx/>
                <a:latin typeface="Montserrat" panose="00000500000000000000" pitchFamily="2" charset="0"/>
                <a:cs typeface="Segoe UI" panose="020B0502040204020203" pitchFamily="34" charset="0"/>
              </a:endParaRPr>
            </a:p>
          </p:txBody>
        </p:sp>
        <p:sp>
          <p:nvSpPr>
            <p:cNvPr id="7" name="Rectangle 6">
              <a:extLst>
                <a:ext uri="{FF2B5EF4-FFF2-40B4-BE49-F238E27FC236}">
                  <a16:creationId xmlns:a16="http://schemas.microsoft.com/office/drawing/2014/main" id="{9A4B43F0-6627-186C-D543-EF34235C1E9E}"/>
                </a:ext>
              </a:extLst>
            </p:cNvPr>
            <p:cNvSpPr/>
            <p:nvPr/>
          </p:nvSpPr>
          <p:spPr>
            <a:xfrm>
              <a:off x="2668859" y="4098910"/>
              <a:ext cx="6854283" cy="369332"/>
            </a:xfrm>
            <a:prstGeom prst="rect">
              <a:avLst/>
            </a:prstGeom>
          </p:spPr>
          <p:txBody>
            <a:bodyPr wrap="square">
              <a:sp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bg1"/>
                </a:solidFill>
                <a:effectLst/>
                <a:uLnTx/>
                <a:uFillTx/>
                <a:latin typeface="Montserrat" panose="00000500000000000000" pitchFamily="2" charset="0"/>
                <a:cs typeface="Segoe UI" panose="020B0502040204020203" pitchFamily="34" charset="0"/>
              </a:endParaRPr>
            </a:p>
          </p:txBody>
        </p:sp>
      </p:grpSp>
    </p:spTree>
    <p:extLst>
      <p:ext uri="{BB962C8B-B14F-4D97-AF65-F5344CB8AC3E}">
        <p14:creationId xmlns:p14="http://schemas.microsoft.com/office/powerpoint/2010/main" val="4076151815"/>
      </p:ext>
    </p:extLst>
  </p:cSld>
  <p:clrMapOvr>
    <a:masterClrMapping/>
  </p:clrMapOvr>
  <mc:AlternateContent xmlns:mc="http://schemas.openxmlformats.org/markup-compatibility/2006" xmlns:p14="http://schemas.microsoft.com/office/powerpoint/2010/main">
    <mc:Choice Requires="p14">
      <p:transition p14:dur="10"/>
    </mc:Choice>
    <mc:Fallback xmlns:p159="http://schemas.microsoft.com/office/powerpoint/2015/09/main" xmlns:p15="http://schemas.microsoft.com/office/powerpoint/2012/main" xmlns:a14="http://schemas.microsoft.com/office/drawing/2010/main"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3" name="Rectangle 12"/>
          <p:cNvSpPr/>
          <p:nvPr/>
        </p:nvSpPr>
        <p:spPr>
          <a:xfrm>
            <a:off x="594917" y="972607"/>
            <a:ext cx="2458685" cy="646331"/>
          </a:xfrm>
          <a:prstGeom prst="rect">
            <a:avLst/>
          </a:prstGeom>
        </p:spPr>
        <p:txBody>
          <a:bodyPr wrap="square">
            <a:spAutoFit/>
          </a:bodyPr>
          <a:lstStyle/>
          <a:p>
            <a:r>
              <a:rPr lang="en-US" sz="3600" b="1" dirty="0">
                <a:solidFill>
                  <a:schemeClr val="bg1"/>
                </a:solidFill>
                <a:latin typeface="Arial" panose="020B0604020202020204" pitchFamily="34" charset="0"/>
                <a:cs typeface="Arial" panose="020B0604020202020204" pitchFamily="34" charset="0"/>
              </a:rPr>
              <a:t>OUTLINE</a:t>
            </a:r>
            <a:endParaRPr lang="en-US" sz="3600" dirty="0">
              <a:solidFill>
                <a:schemeClr val="bg1"/>
              </a:solidFill>
              <a:latin typeface="Arial" panose="020B0604020202020204" pitchFamily="34" charset="0"/>
              <a:cs typeface="Arial" panose="020B0604020202020204" pitchFamily="34" charset="0"/>
            </a:endParaRPr>
          </a:p>
        </p:txBody>
      </p:sp>
      <p:sp>
        <p:nvSpPr>
          <p:cNvPr id="15" name="Content Placeholder 2">
            <a:extLst>
              <a:ext uri="{FF2B5EF4-FFF2-40B4-BE49-F238E27FC236}">
                <a16:creationId xmlns:a16="http://schemas.microsoft.com/office/drawing/2014/main" id="{B2678641-EEA3-4EC4-BF39-4075B0C120E8}"/>
              </a:ext>
            </a:extLst>
          </p:cNvPr>
          <p:cNvSpPr txBox="1">
            <a:spLocks/>
          </p:cNvSpPr>
          <p:nvPr/>
        </p:nvSpPr>
        <p:spPr>
          <a:xfrm>
            <a:off x="594917" y="1618938"/>
            <a:ext cx="11019020" cy="523906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smtClean="0">
                <a:solidFill>
                  <a:schemeClr val="accent2">
                    <a:lumMod val="20000"/>
                    <a:lumOff val="80000"/>
                  </a:schemeClr>
                </a:solidFill>
                <a:ea typeface="+mn-lt"/>
                <a:cs typeface="Arial"/>
              </a:rPr>
              <a:t>  </a:t>
            </a:r>
            <a:endParaRPr lang="en-US" dirty="0" smtClean="0">
              <a:solidFill>
                <a:schemeClr val="accent2">
                  <a:lumMod val="20000"/>
                  <a:lumOff val="80000"/>
                </a:schemeClr>
              </a:solidFill>
              <a:cs typeface="Arial"/>
            </a:endParaRPr>
          </a:p>
          <a:p>
            <a:pPr marL="305435" indent="-305435"/>
            <a:r>
              <a:rPr lang="en-US" sz="2000" b="1" dirty="0" smtClean="0">
                <a:solidFill>
                  <a:schemeClr val="accent2">
                    <a:lumMod val="20000"/>
                    <a:lumOff val="80000"/>
                  </a:schemeClr>
                </a:solidFill>
                <a:ea typeface="+mn-lt"/>
                <a:cs typeface="Arial"/>
              </a:rPr>
              <a:t>Problem Statement </a:t>
            </a:r>
            <a:r>
              <a:rPr lang="en-US" sz="2000" dirty="0" smtClean="0">
                <a:solidFill>
                  <a:schemeClr val="accent2">
                    <a:lumMod val="20000"/>
                    <a:lumOff val="80000"/>
                  </a:schemeClr>
                </a:solidFill>
                <a:ea typeface="+mn-lt"/>
                <a:cs typeface="Arial"/>
              </a:rPr>
              <a:t>(Should not include solution)</a:t>
            </a:r>
            <a:endParaRPr lang="en-US" dirty="0" smtClean="0">
              <a:solidFill>
                <a:schemeClr val="accent2">
                  <a:lumMod val="20000"/>
                  <a:lumOff val="80000"/>
                </a:schemeClr>
              </a:solidFill>
              <a:cs typeface="Arial"/>
            </a:endParaRPr>
          </a:p>
          <a:p>
            <a:pPr marL="305435" indent="-305435"/>
            <a:r>
              <a:rPr lang="en-US" sz="2000" b="1" dirty="0" smtClean="0">
                <a:solidFill>
                  <a:schemeClr val="accent2">
                    <a:lumMod val="20000"/>
                    <a:lumOff val="80000"/>
                  </a:schemeClr>
                </a:solidFill>
                <a:ea typeface="+mn-lt"/>
                <a:cs typeface="Arial"/>
              </a:rPr>
              <a:t>Proposed System/Solution</a:t>
            </a:r>
            <a:endParaRPr lang="en-US" dirty="0" smtClean="0">
              <a:solidFill>
                <a:schemeClr val="accent2">
                  <a:lumMod val="20000"/>
                  <a:lumOff val="80000"/>
                </a:schemeClr>
              </a:solidFill>
              <a:cs typeface="Arial"/>
            </a:endParaRPr>
          </a:p>
          <a:p>
            <a:pPr marL="305435" indent="-305435"/>
            <a:r>
              <a:rPr lang="en-US" sz="2000" b="1" dirty="0" smtClean="0">
                <a:solidFill>
                  <a:schemeClr val="accent2">
                    <a:lumMod val="20000"/>
                    <a:lumOff val="80000"/>
                  </a:schemeClr>
                </a:solidFill>
                <a:ea typeface="+mn-lt"/>
                <a:cs typeface="Calibri"/>
              </a:rPr>
              <a:t>System </a:t>
            </a:r>
            <a:r>
              <a:rPr lang="en-US" sz="2000" b="1" dirty="0" smtClean="0">
                <a:solidFill>
                  <a:schemeClr val="accent2">
                    <a:lumMod val="20000"/>
                    <a:lumOff val="80000"/>
                  </a:schemeClr>
                </a:solidFill>
                <a:ea typeface="+mn-lt"/>
                <a:cs typeface="+mn-lt"/>
              </a:rPr>
              <a:t>Development Approach </a:t>
            </a:r>
            <a:r>
              <a:rPr lang="en-US" sz="2000" dirty="0" smtClean="0">
                <a:solidFill>
                  <a:schemeClr val="accent2">
                    <a:lumMod val="20000"/>
                    <a:lumOff val="80000"/>
                  </a:schemeClr>
                </a:solidFill>
                <a:ea typeface="+mn-lt"/>
                <a:cs typeface="+mn-lt"/>
              </a:rPr>
              <a:t>(Technology Used) </a:t>
            </a:r>
            <a:endParaRPr lang="en-US" dirty="0" smtClean="0">
              <a:solidFill>
                <a:schemeClr val="accent2">
                  <a:lumMod val="20000"/>
                  <a:lumOff val="80000"/>
                </a:schemeClr>
              </a:solidFill>
              <a:ea typeface="+mn-lt"/>
              <a:cs typeface="+mn-lt"/>
            </a:endParaRPr>
          </a:p>
          <a:p>
            <a:pPr marL="305435" indent="-305435"/>
            <a:r>
              <a:rPr lang="en-US" sz="2000" b="1" dirty="0" smtClean="0">
                <a:solidFill>
                  <a:schemeClr val="accent2">
                    <a:lumMod val="20000"/>
                    <a:lumOff val="80000"/>
                  </a:schemeClr>
                </a:solidFill>
                <a:ea typeface="+mn-lt"/>
                <a:cs typeface="+mn-lt"/>
              </a:rPr>
              <a:t>Algorithm &amp; Deployment  </a:t>
            </a:r>
            <a:endParaRPr lang="en-US" dirty="0" smtClean="0">
              <a:solidFill>
                <a:schemeClr val="accent2">
                  <a:lumMod val="20000"/>
                  <a:lumOff val="80000"/>
                </a:schemeClr>
              </a:solidFill>
              <a:cs typeface="Calibri"/>
            </a:endParaRPr>
          </a:p>
          <a:p>
            <a:pPr marL="305435" indent="-305435"/>
            <a:r>
              <a:rPr lang="en-US" sz="2000" b="1" dirty="0" smtClean="0">
                <a:solidFill>
                  <a:schemeClr val="accent2">
                    <a:lumMod val="20000"/>
                    <a:lumOff val="80000"/>
                  </a:schemeClr>
                </a:solidFill>
                <a:ea typeface="+mn-lt"/>
                <a:cs typeface="Arial"/>
              </a:rPr>
              <a:t>Result (Output Image)</a:t>
            </a:r>
          </a:p>
          <a:p>
            <a:pPr marL="305435" indent="-305435"/>
            <a:r>
              <a:rPr lang="en-US" sz="2000" b="1" dirty="0" smtClean="0">
                <a:solidFill>
                  <a:schemeClr val="accent2">
                    <a:lumMod val="20000"/>
                    <a:lumOff val="80000"/>
                  </a:schemeClr>
                </a:solidFill>
                <a:ea typeface="+mn-lt"/>
                <a:cs typeface="Arial"/>
              </a:rPr>
              <a:t>Conclusion</a:t>
            </a:r>
            <a:endParaRPr lang="en-US" dirty="0" smtClean="0">
              <a:solidFill>
                <a:schemeClr val="accent2">
                  <a:lumMod val="20000"/>
                  <a:lumOff val="80000"/>
                </a:schemeClr>
              </a:solidFill>
              <a:cs typeface="Arial"/>
            </a:endParaRPr>
          </a:p>
          <a:p>
            <a:pPr marL="305435" indent="-305435"/>
            <a:r>
              <a:rPr lang="en-US" sz="2000" b="1" dirty="0" smtClean="0">
                <a:solidFill>
                  <a:schemeClr val="accent2">
                    <a:lumMod val="20000"/>
                    <a:lumOff val="80000"/>
                  </a:schemeClr>
                </a:solidFill>
                <a:ea typeface="+mn-lt"/>
                <a:cs typeface="Arial"/>
              </a:rPr>
              <a:t>Future Scope</a:t>
            </a:r>
          </a:p>
          <a:p>
            <a:pPr marL="305435" indent="-305435"/>
            <a:r>
              <a:rPr lang="en-US" sz="2000" b="1" dirty="0" smtClean="0">
                <a:solidFill>
                  <a:schemeClr val="accent2">
                    <a:lumMod val="20000"/>
                    <a:lumOff val="80000"/>
                  </a:schemeClr>
                </a:solidFill>
                <a:ea typeface="+mn-lt"/>
                <a:cs typeface="Arial"/>
              </a:rPr>
              <a:t>References</a:t>
            </a:r>
            <a:endParaRPr lang="en-US" dirty="0" smtClean="0">
              <a:solidFill>
                <a:schemeClr val="accent2">
                  <a:lumMod val="20000"/>
                  <a:lumOff val="80000"/>
                </a:schemeClr>
              </a:solidFill>
              <a:cs typeface="Arial"/>
            </a:endParaRPr>
          </a:p>
          <a:p>
            <a:pPr marL="305435" indent="-305435"/>
            <a:endParaRPr lang="en-US" dirty="0">
              <a:solidFill>
                <a:schemeClr val="accent2">
                  <a:lumMod val="20000"/>
                  <a:lumOff val="80000"/>
                </a:schemeClr>
              </a:solidFill>
              <a:cs typeface="Arial"/>
            </a:endParaRPr>
          </a:p>
        </p:txBody>
      </p:sp>
    </p:spTree>
    <p:extLst>
      <p:ext uri="{BB962C8B-B14F-4D97-AF65-F5344CB8AC3E}">
        <p14:creationId xmlns:p14="http://schemas.microsoft.com/office/powerpoint/2010/main" val="3007077344"/>
      </p:ext>
    </p:extLst>
  </p:cSld>
  <p:clrMapOvr>
    <a:masterClrMapping/>
  </p:clrMapOvr>
  <mc:AlternateContent xmlns:mc="http://schemas.openxmlformats.org/markup-compatibility/2006" xmlns:p14="http://schemas.microsoft.com/office/powerpoint/2010/main">
    <mc:Choice Requires="p14">
      <p:transition p14:dur="10"/>
    </mc:Choice>
    <mc:Fallback xmlns:p159="http://schemas.microsoft.com/office/powerpoint/2015/09/main" xmlns:p15="http://schemas.microsoft.com/office/powerpoint/2012/main" xmlns:a14="http://schemas.microsoft.com/office/drawing/2010/main"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D7FD30B-231C-FE5A-9E06-55E238C20E74}"/>
              </a:ext>
            </a:extLst>
          </p:cNvPr>
          <p:cNvGrpSpPr/>
          <p:nvPr/>
        </p:nvGrpSpPr>
        <p:grpSpPr>
          <a:xfrm>
            <a:off x="437905" y="625353"/>
            <a:ext cx="10888419" cy="5607295"/>
            <a:chOff x="369398" y="625353"/>
            <a:chExt cx="10888419" cy="5607295"/>
          </a:xfrm>
        </p:grpSpPr>
        <p:pic>
          <p:nvPicPr>
            <p:cNvPr id="1028" name="Picture 4" descr="Free photo ai cybersecurity, virus protection in machine learning">
              <a:extLst>
                <a:ext uri="{FF2B5EF4-FFF2-40B4-BE49-F238E27FC236}">
                  <a16:creationId xmlns:a16="http://schemas.microsoft.com/office/drawing/2014/main" id="{48789374-4C17-C4D2-C32C-A8812840C2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0522" y="625353"/>
              <a:ext cx="5607295" cy="5607295"/>
            </a:xfrm>
            <a:prstGeom prst="ellipse">
              <a:avLst/>
            </a:prstGeom>
            <a:noFill/>
            <a:effectLst>
              <a:outerShdw blurRad="127000" sx="102000" sy="102000" algn="ctr" rotWithShape="0">
                <a:prstClr val="black">
                  <a:alpha val="25000"/>
                </a:prstClr>
              </a:outerShdw>
            </a:effectLst>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471F09F3-A43F-4A35-85B8-34272EFBCF8D}"/>
                </a:ext>
              </a:extLst>
            </p:cNvPr>
            <p:cNvGrpSpPr/>
            <p:nvPr/>
          </p:nvGrpSpPr>
          <p:grpSpPr>
            <a:xfrm>
              <a:off x="369398" y="625353"/>
              <a:ext cx="5281124" cy="5204304"/>
              <a:chOff x="369398" y="511596"/>
              <a:chExt cx="5281124" cy="5204304"/>
            </a:xfrm>
          </p:grpSpPr>
          <p:sp>
            <p:nvSpPr>
              <p:cNvPr id="3" name="TextBox 2">
                <a:extLst>
                  <a:ext uri="{FF2B5EF4-FFF2-40B4-BE49-F238E27FC236}">
                    <a16:creationId xmlns:a16="http://schemas.microsoft.com/office/drawing/2014/main" id="{0DAB61DF-A0B1-1607-6124-5D3E2FF2A213}"/>
                  </a:ext>
                </a:extLst>
              </p:cNvPr>
              <p:cNvSpPr txBox="1"/>
              <p:nvPr/>
            </p:nvSpPr>
            <p:spPr>
              <a:xfrm>
                <a:off x="369398" y="511596"/>
                <a:ext cx="5281124" cy="646331"/>
              </a:xfrm>
              <a:prstGeom prst="rect">
                <a:avLst/>
              </a:prstGeom>
              <a:noFill/>
            </p:spPr>
            <p:txBody>
              <a:bodyPr wrap="square">
                <a:spAutoFit/>
              </a:bodyPr>
              <a:lstStyle/>
              <a:p>
                <a:r>
                  <a:rPr lang="en-US" sz="3600" b="1" dirty="0">
                    <a:solidFill>
                      <a:schemeClr val="bg1"/>
                    </a:solidFill>
                    <a:latin typeface="Arial" panose="020B0604020202020204" pitchFamily="34" charset="0"/>
                    <a:cs typeface="Arial" panose="020B0604020202020204" pitchFamily="34" charset="0"/>
                  </a:rPr>
                  <a:t>Problem Statement</a:t>
                </a:r>
                <a:r>
                  <a:rPr lang="en-US" sz="3600" b="1" i="0" dirty="0" smtClean="0">
                    <a:solidFill>
                      <a:schemeClr val="bg1"/>
                    </a:solidFill>
                    <a:effectLst/>
                    <a:latin typeface="Montserrat" panose="00000500000000000000" pitchFamily="2" charset="0"/>
                  </a:rPr>
                  <a:t> </a:t>
                </a:r>
                <a:endParaRPr lang="en-US" sz="3600" b="1" dirty="0">
                  <a:solidFill>
                    <a:schemeClr val="bg1"/>
                  </a:solidFill>
                  <a:latin typeface="Montserrat" panose="00000500000000000000" pitchFamily="2" charset="0"/>
                </a:endParaRPr>
              </a:p>
            </p:txBody>
          </p:sp>
          <p:sp>
            <p:nvSpPr>
              <p:cNvPr id="5" name="TextBox 4">
                <a:extLst>
                  <a:ext uri="{FF2B5EF4-FFF2-40B4-BE49-F238E27FC236}">
                    <a16:creationId xmlns:a16="http://schemas.microsoft.com/office/drawing/2014/main" id="{52794E9A-0198-6AE2-57D8-808DF0EF1E94}"/>
                  </a:ext>
                </a:extLst>
              </p:cNvPr>
              <p:cNvSpPr txBox="1"/>
              <p:nvPr/>
            </p:nvSpPr>
            <p:spPr>
              <a:xfrm>
                <a:off x="369398" y="1468583"/>
                <a:ext cx="4735024" cy="4247317"/>
              </a:xfrm>
              <a:prstGeom prst="rect">
                <a:avLst/>
              </a:prstGeom>
              <a:noFill/>
            </p:spPr>
            <p:txBody>
              <a:bodyPr wrap="square">
                <a:spAutoFit/>
              </a:bodyPr>
              <a:lstStyle/>
              <a:p>
                <a:r>
                  <a:rPr lang="en-US" dirty="0">
                    <a:solidFill>
                      <a:schemeClr val="bg1"/>
                    </a:solidFill>
                  </a:rPr>
                  <a:t>In today's digital age, security breaches and data theft are significant concerns for individuals and organizations alike. With the increasing reliance on computers and the internet, malicious actors are constantly seeking ways to exploit vulnerabilities in systems. One such method involves the use of </a:t>
                </a:r>
                <a:r>
                  <a:rPr lang="en-US" dirty="0" err="1">
                    <a:solidFill>
                      <a:schemeClr val="bg1"/>
                    </a:solidFill>
                  </a:rPr>
                  <a:t>keyloggers</a:t>
                </a:r>
                <a:r>
                  <a:rPr lang="en-US" dirty="0">
                    <a:solidFill>
                      <a:schemeClr val="bg1"/>
                    </a:solidFill>
                  </a:rPr>
                  <a:t>, which silently record keystrokes on a user's computer without their knowledge. This poses a severe threat to privacy and sensitive information, as it can lead to the unauthorized access of passwords, credit card details, and other confidential data. Therefore, it's crucial to understand </a:t>
                </a:r>
                <a:r>
                  <a:rPr lang="en-US" dirty="0" err="1">
                    <a:solidFill>
                      <a:schemeClr val="bg1"/>
                    </a:solidFill>
                  </a:rPr>
                  <a:t>keyloggers</a:t>
                </a:r>
                <a:r>
                  <a:rPr lang="en-US" dirty="0">
                    <a:solidFill>
                      <a:schemeClr val="bg1"/>
                    </a:solidFill>
                  </a:rPr>
                  <a:t>, their mechanisms, and how to defend against them.</a:t>
                </a:r>
                <a:endParaRPr lang="en-US" sz="2000" dirty="0">
                  <a:solidFill>
                    <a:schemeClr val="bg1"/>
                  </a:solidFill>
                </a:endParaRPr>
              </a:p>
            </p:txBody>
          </p:sp>
        </p:grpSp>
      </p:grpSp>
    </p:spTree>
    <p:extLst>
      <p:ext uri="{BB962C8B-B14F-4D97-AF65-F5344CB8AC3E}">
        <p14:creationId xmlns:p14="http://schemas.microsoft.com/office/powerpoint/2010/main" val="4056817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B09B91D1-2794-B2F4-450E-2E2D202F2AE9}"/>
              </a:ext>
            </a:extLst>
          </p:cNvPr>
          <p:cNvGrpSpPr/>
          <p:nvPr/>
        </p:nvGrpSpPr>
        <p:grpSpPr>
          <a:xfrm>
            <a:off x="-120987" y="203370"/>
            <a:ext cx="12192000" cy="4590011"/>
            <a:chOff x="3088772" y="569004"/>
            <a:chExt cx="12192000" cy="581733"/>
          </a:xfrm>
        </p:grpSpPr>
        <p:sp>
          <p:nvSpPr>
            <p:cNvPr id="6" name="TextBox 5">
              <a:extLst>
                <a:ext uri="{FF2B5EF4-FFF2-40B4-BE49-F238E27FC236}">
                  <a16:creationId xmlns:a16="http://schemas.microsoft.com/office/drawing/2014/main" id="{590518F3-66C8-BE98-8B80-84AD04F4D5D8}"/>
                </a:ext>
              </a:extLst>
            </p:cNvPr>
            <p:cNvSpPr txBox="1"/>
            <p:nvPr/>
          </p:nvSpPr>
          <p:spPr>
            <a:xfrm>
              <a:off x="4108117" y="764565"/>
              <a:ext cx="10651957" cy="386172"/>
            </a:xfrm>
            <a:prstGeom prst="rect">
              <a:avLst/>
            </a:prstGeom>
            <a:noFill/>
          </p:spPr>
          <p:txBody>
            <a:bodyPr wrap="square">
              <a:spAutoFit/>
            </a:bodyPr>
            <a:lstStyle/>
            <a:p>
              <a:r>
                <a:rPr lang="en-US" sz="3200" dirty="0" smtClean="0">
                  <a:solidFill>
                    <a:schemeClr val="bg1"/>
                  </a:solidFill>
                </a:rPr>
                <a:t>&gt;</a:t>
              </a:r>
              <a:r>
                <a:rPr lang="en-US" sz="3200" dirty="0">
                  <a:solidFill>
                    <a:schemeClr val="bg1"/>
                  </a:solidFill>
                </a:rPr>
                <a:t>To address the threat posed by </a:t>
              </a:r>
              <a:r>
                <a:rPr lang="en-US" sz="3200" dirty="0" err="1">
                  <a:solidFill>
                    <a:schemeClr val="bg1"/>
                  </a:solidFill>
                </a:rPr>
                <a:t>keyloggers</a:t>
              </a:r>
              <a:r>
                <a:rPr lang="en-US" sz="3200" dirty="0">
                  <a:solidFill>
                    <a:schemeClr val="bg1"/>
                  </a:solidFill>
                </a:rPr>
                <a:t>, we propose a comprehensive understanding of their functionality, detection methods, and prevention techniques. This includes developing awareness among users about the potential risks associated with </a:t>
              </a:r>
              <a:r>
                <a:rPr lang="en-US" sz="3200" dirty="0" err="1">
                  <a:solidFill>
                    <a:schemeClr val="bg1"/>
                  </a:solidFill>
                </a:rPr>
                <a:t>keyloggers</a:t>
              </a:r>
              <a:r>
                <a:rPr lang="en-US" sz="3200" dirty="0">
                  <a:solidFill>
                    <a:schemeClr val="bg1"/>
                  </a:solidFill>
                </a:rPr>
                <a:t> and implementing robust security measures to safeguard against them.</a:t>
              </a:r>
              <a:endParaRPr lang="en-US" sz="3200" dirty="0">
                <a:solidFill>
                  <a:schemeClr val="bg1"/>
                </a:solidFill>
              </a:endParaRPr>
            </a:p>
          </p:txBody>
        </p:sp>
        <p:sp>
          <p:nvSpPr>
            <p:cNvPr id="19" name="TextBox 18">
              <a:extLst>
                <a:ext uri="{FF2B5EF4-FFF2-40B4-BE49-F238E27FC236}">
                  <a16:creationId xmlns:a16="http://schemas.microsoft.com/office/drawing/2014/main" id="{B1C00194-D567-151E-9BBF-E3CB61C744E9}"/>
                </a:ext>
              </a:extLst>
            </p:cNvPr>
            <p:cNvSpPr txBox="1"/>
            <p:nvPr/>
          </p:nvSpPr>
          <p:spPr>
            <a:xfrm>
              <a:off x="3088772" y="569004"/>
              <a:ext cx="12192000" cy="81915"/>
            </a:xfrm>
            <a:prstGeom prst="rect">
              <a:avLst/>
            </a:prstGeom>
            <a:noFill/>
          </p:spPr>
          <p:txBody>
            <a:bodyPr wrap="square">
              <a:spAutoFit/>
            </a:bodyPr>
            <a:lstStyle/>
            <a:p>
              <a:pPr algn="ctr"/>
              <a:r>
                <a:rPr lang="en-US" sz="3600" b="1" dirty="0">
                  <a:solidFill>
                    <a:schemeClr val="bg1"/>
                  </a:solidFill>
                  <a:latin typeface="Arial" panose="020B0604020202020204" pitchFamily="34" charset="0"/>
                  <a:cs typeface="Arial" panose="020B0604020202020204" pitchFamily="34" charset="0"/>
                </a:rPr>
                <a:t>Proposed Solution</a:t>
              </a:r>
            </a:p>
          </p:txBody>
        </p:sp>
      </p:grpSp>
    </p:spTree>
    <p:extLst>
      <p:ext uri="{BB962C8B-B14F-4D97-AF65-F5344CB8AC3E}">
        <p14:creationId xmlns:p14="http://schemas.microsoft.com/office/powerpoint/2010/main" val="1392183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84FF24F-F737-BB40-1A28-55498C7C5E4B}"/>
              </a:ext>
            </a:extLst>
          </p:cNvPr>
          <p:cNvSpPr txBox="1"/>
          <p:nvPr/>
        </p:nvSpPr>
        <p:spPr>
          <a:xfrm>
            <a:off x="582274" y="887995"/>
            <a:ext cx="4818185" cy="646331"/>
          </a:xfrm>
          <a:prstGeom prst="rect">
            <a:avLst/>
          </a:prstGeom>
          <a:noFill/>
        </p:spPr>
        <p:txBody>
          <a:bodyPr wrap="square">
            <a:spAutoFit/>
          </a:bodyPr>
          <a:lstStyle/>
          <a:p>
            <a:r>
              <a:rPr lang="en-US" sz="3600" b="1" dirty="0">
                <a:solidFill>
                  <a:schemeClr val="accent2">
                    <a:lumMod val="20000"/>
                    <a:lumOff val="80000"/>
                  </a:schemeClr>
                </a:solidFill>
                <a:latin typeface="Arial"/>
                <a:ea typeface="+mj-lt"/>
                <a:cs typeface="Arial"/>
              </a:rPr>
              <a:t>System  Approach</a:t>
            </a:r>
            <a:endParaRPr lang="en-US" sz="3600" b="1" dirty="0">
              <a:solidFill>
                <a:schemeClr val="accent2">
                  <a:lumMod val="20000"/>
                  <a:lumOff val="80000"/>
                </a:schemeClr>
              </a:solidFill>
              <a:latin typeface="Montserrat" panose="00000500000000000000" pitchFamily="2" charset="0"/>
            </a:endParaRPr>
          </a:p>
        </p:txBody>
      </p:sp>
      <p:grpSp>
        <p:nvGrpSpPr>
          <p:cNvPr id="20" name="Group 19">
            <a:extLst>
              <a:ext uri="{FF2B5EF4-FFF2-40B4-BE49-F238E27FC236}">
                <a16:creationId xmlns:a16="http://schemas.microsoft.com/office/drawing/2014/main" id="{05F80B6C-2C88-9477-905D-BF21DD1B44AB}"/>
              </a:ext>
            </a:extLst>
          </p:cNvPr>
          <p:cNvGrpSpPr/>
          <p:nvPr/>
        </p:nvGrpSpPr>
        <p:grpSpPr>
          <a:xfrm>
            <a:off x="582274" y="1706102"/>
            <a:ext cx="10837542" cy="4517753"/>
            <a:chOff x="582274" y="1706102"/>
            <a:chExt cx="10837542" cy="4517753"/>
          </a:xfrm>
        </p:grpSpPr>
        <p:pic>
          <p:nvPicPr>
            <p:cNvPr id="3074" name="Picture 2" descr="Free photo medium shot man holding device">
              <a:extLst>
                <a:ext uri="{FF2B5EF4-FFF2-40B4-BE49-F238E27FC236}">
                  <a16:creationId xmlns:a16="http://schemas.microsoft.com/office/drawing/2014/main" id="{8000DD95-5E76-F575-F509-53D57B6AFC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3523"/>
            <a:stretch/>
          </p:blipFill>
          <p:spPr bwMode="auto">
            <a:xfrm>
              <a:off x="582274" y="2039814"/>
              <a:ext cx="5431664" cy="418404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B3E60E3-BCF4-E79B-38C8-8D63695227A7}"/>
                </a:ext>
              </a:extLst>
            </p:cNvPr>
            <p:cNvSpPr txBox="1"/>
            <p:nvPr/>
          </p:nvSpPr>
          <p:spPr>
            <a:xfrm>
              <a:off x="6249942" y="1706102"/>
              <a:ext cx="5169874" cy="4401205"/>
            </a:xfrm>
            <a:prstGeom prst="rect">
              <a:avLst/>
            </a:prstGeom>
            <a:noFill/>
          </p:spPr>
          <p:txBody>
            <a:bodyPr wrap="square">
              <a:spAutoFit/>
            </a:bodyPr>
            <a:lstStyle/>
            <a:p>
              <a:r>
                <a:rPr lang="en-US" sz="2000" dirty="0">
                  <a:solidFill>
                    <a:schemeClr val="bg1"/>
                  </a:solidFill>
                </a:rPr>
                <a:t>Our system development approach will involve utilizing a combination of technologies, including:</a:t>
              </a:r>
            </a:p>
            <a:p>
              <a:r>
                <a:rPr lang="en-US" sz="2000" dirty="0">
                  <a:solidFill>
                    <a:schemeClr val="bg1"/>
                  </a:solidFill>
                </a:rPr>
                <a:t>Programming languages such as Python, C++, or Java for building the </a:t>
              </a:r>
              <a:r>
                <a:rPr lang="en-US" sz="2000" dirty="0" err="1">
                  <a:solidFill>
                    <a:schemeClr val="bg1"/>
                  </a:solidFill>
                </a:rPr>
                <a:t>keylogger</a:t>
              </a:r>
              <a:r>
                <a:rPr lang="en-US" sz="2000" dirty="0">
                  <a:solidFill>
                    <a:schemeClr val="bg1"/>
                  </a:solidFill>
                </a:rPr>
                <a:t> software.</a:t>
              </a:r>
            </a:p>
            <a:p>
              <a:r>
                <a:rPr lang="en-US" sz="2000" dirty="0">
                  <a:solidFill>
                    <a:schemeClr val="bg1"/>
                  </a:solidFill>
                </a:rPr>
                <a:t>Machine learning algorithms for anomaly detection and behavior analysis.</a:t>
              </a:r>
            </a:p>
            <a:p>
              <a:r>
                <a:rPr lang="en-US" sz="2000" dirty="0">
                  <a:solidFill>
                    <a:schemeClr val="bg1"/>
                  </a:solidFill>
                </a:rPr>
                <a:t>Cryptographic techniques for encrypting sensitive data.</a:t>
              </a:r>
            </a:p>
            <a:p>
              <a:r>
                <a:rPr lang="en-US" sz="2000" dirty="0">
                  <a:solidFill>
                    <a:schemeClr val="bg1"/>
                  </a:solidFill>
                </a:rPr>
                <a:t>Development frameworks such as Flask or Django for building a user interface (if applicable).</a:t>
              </a:r>
            </a:p>
            <a:p>
              <a:r>
                <a:rPr lang="en-US" sz="2000" dirty="0">
                  <a:solidFill>
                    <a:schemeClr val="bg1"/>
                  </a:solidFill>
                </a:rPr>
                <a:t>Operating system-level monitoring tools for detecting and preventing </a:t>
              </a:r>
              <a:r>
                <a:rPr lang="en-US" sz="2000" dirty="0" err="1">
                  <a:solidFill>
                    <a:schemeClr val="bg1"/>
                  </a:solidFill>
                </a:rPr>
                <a:t>keylogger</a:t>
              </a:r>
              <a:r>
                <a:rPr lang="en-US" sz="2000" dirty="0">
                  <a:solidFill>
                    <a:schemeClr val="bg1"/>
                  </a:solidFill>
                </a:rPr>
                <a:t> activities.</a:t>
              </a:r>
            </a:p>
          </p:txBody>
        </p:sp>
      </p:grpSp>
    </p:spTree>
    <p:extLst>
      <p:ext uri="{BB962C8B-B14F-4D97-AF65-F5344CB8AC3E}">
        <p14:creationId xmlns:p14="http://schemas.microsoft.com/office/powerpoint/2010/main" val="1263146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09E89EBF-4A69-6151-39EE-E14EB9200DC2}"/>
              </a:ext>
            </a:extLst>
          </p:cNvPr>
          <p:cNvGrpSpPr/>
          <p:nvPr/>
        </p:nvGrpSpPr>
        <p:grpSpPr>
          <a:xfrm>
            <a:off x="152202" y="998779"/>
            <a:ext cx="11877216" cy="4872630"/>
            <a:chOff x="131335" y="1030863"/>
            <a:chExt cx="11877216" cy="5405445"/>
          </a:xfrm>
        </p:grpSpPr>
        <p:pic>
          <p:nvPicPr>
            <p:cNvPr id="4098" name="Picture 2" descr="Vector futuristic lock shield protection vector">
              <a:extLst>
                <a:ext uri="{FF2B5EF4-FFF2-40B4-BE49-F238E27FC236}">
                  <a16:creationId xmlns:a16="http://schemas.microsoft.com/office/drawing/2014/main" id="{F7D6BD22-C5CC-C4A8-BF29-5556F13216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209" t="7508" r="4307" b="9597"/>
            <a:stretch/>
          </p:blipFill>
          <p:spPr bwMode="auto">
            <a:xfrm>
              <a:off x="3470228" y="1030863"/>
              <a:ext cx="3474794" cy="4942742"/>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068B3019-BF6E-D0E4-BC9E-669E2BE8D3EE}"/>
                </a:ext>
              </a:extLst>
            </p:cNvPr>
            <p:cNvGrpSpPr/>
            <p:nvPr/>
          </p:nvGrpSpPr>
          <p:grpSpPr>
            <a:xfrm>
              <a:off x="131335" y="1159662"/>
              <a:ext cx="3657600" cy="2718529"/>
              <a:chOff x="131335" y="182091"/>
              <a:chExt cx="3657600" cy="2718529"/>
            </a:xfrm>
          </p:grpSpPr>
          <p:sp>
            <p:nvSpPr>
              <p:cNvPr id="13" name="TextBox 12">
                <a:extLst>
                  <a:ext uri="{FF2B5EF4-FFF2-40B4-BE49-F238E27FC236}">
                    <a16:creationId xmlns:a16="http://schemas.microsoft.com/office/drawing/2014/main" id="{6E31F632-1C4B-4F49-3617-A860106BF7CE}"/>
                  </a:ext>
                </a:extLst>
              </p:cNvPr>
              <p:cNvSpPr txBox="1"/>
              <p:nvPr/>
            </p:nvSpPr>
            <p:spPr>
              <a:xfrm>
                <a:off x="131335" y="182091"/>
                <a:ext cx="3657600" cy="1754326"/>
              </a:xfrm>
              <a:prstGeom prst="rect">
                <a:avLst/>
              </a:prstGeom>
              <a:noFill/>
            </p:spPr>
            <p:txBody>
              <a:bodyPr wrap="square">
                <a:spAutoFit/>
              </a:bodyPr>
              <a:lstStyle/>
              <a:p>
                <a:r>
                  <a:rPr lang="en-US" sz="3600" b="1" dirty="0">
                    <a:solidFill>
                      <a:schemeClr val="bg1"/>
                    </a:solidFill>
                    <a:latin typeface="Arial"/>
                    <a:ea typeface="+mn-lt"/>
                    <a:cs typeface="+mn-lt"/>
                  </a:rPr>
                  <a:t>Algorithm &amp; Deployment  </a:t>
                </a:r>
                <a:endParaRPr lang="en-US" sz="3600" dirty="0">
                  <a:solidFill>
                    <a:schemeClr val="bg1"/>
                  </a:solidFill>
                  <a:latin typeface="Arial"/>
                  <a:cs typeface="Calibri"/>
                </a:endParaRPr>
              </a:p>
              <a:p>
                <a:r>
                  <a:rPr lang="en-US" sz="3600" b="1" i="0" dirty="0" smtClean="0">
                    <a:solidFill>
                      <a:schemeClr val="bg1"/>
                    </a:solidFill>
                    <a:effectLst/>
                    <a:latin typeface="Montserrat" panose="00000500000000000000" pitchFamily="2" charset="0"/>
                  </a:rPr>
                  <a:t> </a:t>
                </a:r>
                <a:r>
                  <a:rPr lang="en-US" sz="3600" b="1" i="0" dirty="0">
                    <a:solidFill>
                      <a:schemeClr val="bg1"/>
                    </a:solidFill>
                    <a:effectLst/>
                    <a:latin typeface="Montserrat" panose="00000500000000000000" pitchFamily="2" charset="0"/>
                  </a:rPr>
                  <a:t>Security</a:t>
                </a:r>
                <a:endParaRPr lang="en-US" sz="3600" b="1" dirty="0">
                  <a:solidFill>
                    <a:schemeClr val="bg1"/>
                  </a:solidFill>
                  <a:latin typeface="Montserrat" panose="00000500000000000000" pitchFamily="2" charset="0"/>
                </a:endParaRPr>
              </a:p>
            </p:txBody>
          </p:sp>
          <p:sp>
            <p:nvSpPr>
              <p:cNvPr id="15" name="TextBox 14">
                <a:extLst>
                  <a:ext uri="{FF2B5EF4-FFF2-40B4-BE49-F238E27FC236}">
                    <a16:creationId xmlns:a16="http://schemas.microsoft.com/office/drawing/2014/main" id="{A156AE8B-94AA-F724-6B0C-CD2B8B2E6142}"/>
                  </a:ext>
                </a:extLst>
              </p:cNvPr>
              <p:cNvSpPr txBox="1"/>
              <p:nvPr/>
            </p:nvSpPr>
            <p:spPr>
              <a:xfrm>
                <a:off x="277874" y="2328722"/>
                <a:ext cx="3364523" cy="571898"/>
              </a:xfrm>
              <a:prstGeom prst="rect">
                <a:avLst/>
              </a:prstGeom>
              <a:noFill/>
            </p:spPr>
            <p:txBody>
              <a:bodyPr wrap="square">
                <a:spAutoFit/>
              </a:bodyPr>
              <a:lstStyle/>
              <a:p>
                <a:pPr>
                  <a:lnSpc>
                    <a:spcPct val="150000"/>
                  </a:lnSpc>
                </a:pPr>
                <a:endParaRPr lang="en-US" sz="2000" dirty="0">
                  <a:solidFill>
                    <a:schemeClr val="accent1">
                      <a:lumMod val="10000"/>
                      <a:lumOff val="90000"/>
                    </a:schemeClr>
                  </a:solidFill>
                  <a:latin typeface="Montserrat" panose="00000500000000000000" pitchFamily="2" charset="0"/>
                </a:endParaRPr>
              </a:p>
            </p:txBody>
          </p:sp>
        </p:grpSp>
        <p:grpSp>
          <p:nvGrpSpPr>
            <p:cNvPr id="26" name="Group 25">
              <a:extLst>
                <a:ext uri="{FF2B5EF4-FFF2-40B4-BE49-F238E27FC236}">
                  <a16:creationId xmlns:a16="http://schemas.microsoft.com/office/drawing/2014/main" id="{0938F4BC-4811-206B-896F-A9D38780AF9D}"/>
                </a:ext>
              </a:extLst>
            </p:cNvPr>
            <p:cNvGrpSpPr/>
            <p:nvPr/>
          </p:nvGrpSpPr>
          <p:grpSpPr>
            <a:xfrm>
              <a:off x="7105158" y="1202357"/>
              <a:ext cx="4903393" cy="5233951"/>
              <a:chOff x="7105158" y="1170119"/>
              <a:chExt cx="4903393" cy="5233951"/>
            </a:xfrm>
          </p:grpSpPr>
          <p:grpSp>
            <p:nvGrpSpPr>
              <p:cNvPr id="23" name="Group 22">
                <a:extLst>
                  <a:ext uri="{FF2B5EF4-FFF2-40B4-BE49-F238E27FC236}">
                    <a16:creationId xmlns:a16="http://schemas.microsoft.com/office/drawing/2014/main" id="{B6804301-B16C-702D-B382-E6BCAEF92C66}"/>
                  </a:ext>
                </a:extLst>
              </p:cNvPr>
              <p:cNvGrpSpPr/>
              <p:nvPr/>
            </p:nvGrpSpPr>
            <p:grpSpPr>
              <a:xfrm>
                <a:off x="7127345" y="1170119"/>
                <a:ext cx="4881206" cy="1749667"/>
                <a:chOff x="7127345" y="1170119"/>
                <a:chExt cx="4881206" cy="1749667"/>
              </a:xfrm>
            </p:grpSpPr>
            <p:grpSp>
              <p:nvGrpSpPr>
                <p:cNvPr id="11" name="Group 10">
                  <a:extLst>
                    <a:ext uri="{FF2B5EF4-FFF2-40B4-BE49-F238E27FC236}">
                      <a16:creationId xmlns:a16="http://schemas.microsoft.com/office/drawing/2014/main" id="{9B72BF66-089E-7479-0C58-C0763605617E}"/>
                    </a:ext>
                  </a:extLst>
                </p:cNvPr>
                <p:cNvGrpSpPr/>
                <p:nvPr/>
              </p:nvGrpSpPr>
              <p:grpSpPr>
                <a:xfrm>
                  <a:off x="7127345" y="1170119"/>
                  <a:ext cx="4881206" cy="1749667"/>
                  <a:chOff x="7127345" y="1170119"/>
                  <a:chExt cx="4881206" cy="1749667"/>
                </a:xfrm>
              </p:grpSpPr>
              <p:sp>
                <p:nvSpPr>
                  <p:cNvPr id="3" name="Rectangle: Rounded Corners 2">
                    <a:extLst>
                      <a:ext uri="{FF2B5EF4-FFF2-40B4-BE49-F238E27FC236}">
                        <a16:creationId xmlns:a16="http://schemas.microsoft.com/office/drawing/2014/main" id="{36113890-B295-AC8C-0685-86465B90ECC0}"/>
                      </a:ext>
                    </a:extLst>
                  </p:cNvPr>
                  <p:cNvSpPr/>
                  <p:nvPr/>
                </p:nvSpPr>
                <p:spPr>
                  <a:xfrm>
                    <a:off x="7127345" y="1170119"/>
                    <a:ext cx="4881206" cy="1749667"/>
                  </a:xfrm>
                  <a:prstGeom prst="roundRect">
                    <a:avLst>
                      <a:gd name="adj" fmla="val 50000"/>
                    </a:avLst>
                  </a:prstGeom>
                  <a:solidFill>
                    <a:schemeClr val="bg1">
                      <a:lumMod val="50000"/>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latin typeface="Montserrat" panose="00000500000000000000" pitchFamily="2" charset="0"/>
                    </a:endParaRPr>
                  </a:p>
                </p:txBody>
              </p:sp>
              <p:sp>
                <p:nvSpPr>
                  <p:cNvPr id="6" name="Oval 5">
                    <a:extLst>
                      <a:ext uri="{FF2B5EF4-FFF2-40B4-BE49-F238E27FC236}">
                        <a16:creationId xmlns:a16="http://schemas.microsoft.com/office/drawing/2014/main" id="{17548A55-4651-B2F4-E50A-DAE8C0B3E917}"/>
                      </a:ext>
                    </a:extLst>
                  </p:cNvPr>
                  <p:cNvSpPr/>
                  <p:nvPr/>
                </p:nvSpPr>
                <p:spPr>
                  <a:xfrm>
                    <a:off x="7273885" y="1642697"/>
                    <a:ext cx="914400" cy="914400"/>
                  </a:xfrm>
                  <a:prstGeom prst="ellipse">
                    <a:avLst/>
                  </a:prstGeom>
                  <a:gradFill>
                    <a:gsLst>
                      <a:gs pos="0">
                        <a:srgbClr val="41258C"/>
                      </a:gs>
                      <a:gs pos="75000">
                        <a:srgbClr val="320175"/>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Montserrat" panose="00000500000000000000" pitchFamily="2" charset="0"/>
                      </a:rPr>
                      <a:t>01</a:t>
                    </a:r>
                  </a:p>
                </p:txBody>
              </p:sp>
            </p:grpSp>
            <p:sp>
              <p:nvSpPr>
                <p:cNvPr id="20" name="TextBox 19">
                  <a:extLst>
                    <a:ext uri="{FF2B5EF4-FFF2-40B4-BE49-F238E27FC236}">
                      <a16:creationId xmlns:a16="http://schemas.microsoft.com/office/drawing/2014/main" id="{DA02BF78-34C9-F6F0-87D8-7D81A125DEC3}"/>
                    </a:ext>
                  </a:extLst>
                </p:cNvPr>
                <p:cNvSpPr txBox="1"/>
                <p:nvPr/>
              </p:nvSpPr>
              <p:spPr>
                <a:xfrm>
                  <a:off x="8293568" y="1686449"/>
                  <a:ext cx="3609699" cy="717006"/>
                </a:xfrm>
                <a:prstGeom prst="rect">
                  <a:avLst/>
                </a:prstGeom>
                <a:noFill/>
              </p:spPr>
              <p:txBody>
                <a:bodyPr wrap="square">
                  <a:spAutoFit/>
                </a:bodyPr>
                <a:lstStyle/>
                <a:p>
                  <a:r>
                    <a:rPr lang="en-US" dirty="0">
                      <a:solidFill>
                        <a:schemeClr val="bg1"/>
                      </a:solidFill>
                    </a:rPr>
                    <a:t>Keylogging algorithm: To capture and log keystrokes in real-time.</a:t>
                  </a:r>
                  <a:r>
                    <a:rPr lang="en-US" dirty="0" smtClean="0">
                      <a:solidFill>
                        <a:schemeClr val="bg1"/>
                      </a:solidFill>
                    </a:rPr>
                    <a:t>.</a:t>
                  </a:r>
                  <a:endParaRPr lang="en-US" sz="2400" dirty="0">
                    <a:solidFill>
                      <a:schemeClr val="bg1"/>
                    </a:solidFill>
                  </a:endParaRPr>
                </a:p>
              </p:txBody>
            </p:sp>
          </p:grpSp>
          <p:grpSp>
            <p:nvGrpSpPr>
              <p:cNvPr id="24" name="Group 23">
                <a:extLst>
                  <a:ext uri="{FF2B5EF4-FFF2-40B4-BE49-F238E27FC236}">
                    <a16:creationId xmlns:a16="http://schemas.microsoft.com/office/drawing/2014/main" id="{630D51EC-EEE4-7556-6899-B3B1C4E9BCDC}"/>
                  </a:ext>
                </a:extLst>
              </p:cNvPr>
              <p:cNvGrpSpPr/>
              <p:nvPr/>
            </p:nvGrpSpPr>
            <p:grpSpPr>
              <a:xfrm>
                <a:off x="7127345" y="3011110"/>
                <a:ext cx="4881206" cy="1608991"/>
                <a:chOff x="7127345" y="3011110"/>
                <a:chExt cx="4881206" cy="1608991"/>
              </a:xfrm>
            </p:grpSpPr>
            <p:grpSp>
              <p:nvGrpSpPr>
                <p:cNvPr id="10" name="Group 9">
                  <a:extLst>
                    <a:ext uri="{FF2B5EF4-FFF2-40B4-BE49-F238E27FC236}">
                      <a16:creationId xmlns:a16="http://schemas.microsoft.com/office/drawing/2014/main" id="{B81A0CA7-791D-ECE9-9F09-412B25D09D18}"/>
                    </a:ext>
                  </a:extLst>
                </p:cNvPr>
                <p:cNvGrpSpPr/>
                <p:nvPr/>
              </p:nvGrpSpPr>
              <p:grpSpPr>
                <a:xfrm>
                  <a:off x="7127345" y="3011110"/>
                  <a:ext cx="4881206" cy="1608991"/>
                  <a:chOff x="7127345" y="2723895"/>
                  <a:chExt cx="4881206" cy="1608991"/>
                </a:xfrm>
              </p:grpSpPr>
              <p:sp>
                <p:nvSpPr>
                  <p:cNvPr id="4" name="Rectangle: Rounded Corners 3">
                    <a:extLst>
                      <a:ext uri="{FF2B5EF4-FFF2-40B4-BE49-F238E27FC236}">
                        <a16:creationId xmlns:a16="http://schemas.microsoft.com/office/drawing/2014/main" id="{146C48C4-6B60-578B-9DE8-945B2CBAA770}"/>
                      </a:ext>
                    </a:extLst>
                  </p:cNvPr>
                  <p:cNvSpPr/>
                  <p:nvPr/>
                </p:nvSpPr>
                <p:spPr>
                  <a:xfrm>
                    <a:off x="7127345" y="2723895"/>
                    <a:ext cx="4881206" cy="1608991"/>
                  </a:xfrm>
                  <a:prstGeom prst="roundRect">
                    <a:avLst>
                      <a:gd name="adj" fmla="val 50000"/>
                    </a:avLst>
                  </a:prstGeom>
                  <a:solidFill>
                    <a:schemeClr val="bg1">
                      <a:lumMod val="50000"/>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latin typeface="Montserrat" panose="00000500000000000000" pitchFamily="2" charset="0"/>
                    </a:endParaRPr>
                  </a:p>
                </p:txBody>
              </p:sp>
              <p:sp>
                <p:nvSpPr>
                  <p:cNvPr id="7" name="Oval 6">
                    <a:extLst>
                      <a:ext uri="{FF2B5EF4-FFF2-40B4-BE49-F238E27FC236}">
                        <a16:creationId xmlns:a16="http://schemas.microsoft.com/office/drawing/2014/main" id="{8FFA6473-39B9-8184-6B6D-C4DA5F0B3C5F}"/>
                      </a:ext>
                    </a:extLst>
                  </p:cNvPr>
                  <p:cNvSpPr/>
                  <p:nvPr/>
                </p:nvSpPr>
                <p:spPr>
                  <a:xfrm>
                    <a:off x="7464671" y="3105149"/>
                    <a:ext cx="914400" cy="914400"/>
                  </a:xfrm>
                  <a:prstGeom prst="ellipse">
                    <a:avLst/>
                  </a:prstGeom>
                  <a:gradFill>
                    <a:gsLst>
                      <a:gs pos="0">
                        <a:srgbClr val="41258C"/>
                      </a:gs>
                      <a:gs pos="75000">
                        <a:srgbClr val="320175"/>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Montserrat" panose="00000500000000000000" pitchFamily="2" charset="0"/>
                      </a:rPr>
                      <a:t>02</a:t>
                    </a:r>
                  </a:p>
                </p:txBody>
              </p:sp>
            </p:grpSp>
            <p:sp>
              <p:nvSpPr>
                <p:cNvPr id="21" name="TextBox 20">
                  <a:extLst>
                    <a:ext uri="{FF2B5EF4-FFF2-40B4-BE49-F238E27FC236}">
                      <a16:creationId xmlns:a16="http://schemas.microsoft.com/office/drawing/2014/main" id="{51547123-073A-2CEA-C3BB-7668BD9105EB}"/>
                    </a:ext>
                  </a:extLst>
                </p:cNvPr>
                <p:cNvSpPr txBox="1"/>
                <p:nvPr/>
              </p:nvSpPr>
              <p:spPr>
                <a:xfrm>
                  <a:off x="8379071" y="3196745"/>
                  <a:ext cx="3607293" cy="1331584"/>
                </a:xfrm>
                <a:prstGeom prst="rect">
                  <a:avLst/>
                </a:prstGeom>
                <a:noFill/>
              </p:spPr>
              <p:txBody>
                <a:bodyPr wrap="square">
                  <a:spAutoFit/>
                </a:bodyPr>
                <a:lstStyle/>
                <a:p>
                  <a:r>
                    <a:rPr lang="en-US" dirty="0">
                      <a:solidFill>
                        <a:schemeClr val="bg1"/>
                      </a:solidFill>
                    </a:rPr>
                    <a:t>Anomaly detection algorithm: To identify unusual patterns of keyboard activity that may indicate the presence of a </a:t>
                  </a:r>
                  <a:r>
                    <a:rPr lang="en-US" dirty="0" err="1">
                      <a:solidFill>
                        <a:schemeClr val="bg1"/>
                      </a:solidFill>
                    </a:rPr>
                    <a:t>keylogger</a:t>
                  </a:r>
                  <a:r>
                    <a:rPr lang="en-US" dirty="0">
                      <a:solidFill>
                        <a:schemeClr val="bg1"/>
                      </a:solidFill>
                    </a:rPr>
                    <a:t>.</a:t>
                  </a:r>
                  <a:endParaRPr lang="en-US" sz="2400" dirty="0">
                    <a:solidFill>
                      <a:schemeClr val="bg1"/>
                    </a:solidFill>
                  </a:endParaRPr>
                </a:p>
              </p:txBody>
            </p:sp>
          </p:grpSp>
          <p:grpSp>
            <p:nvGrpSpPr>
              <p:cNvPr id="25" name="Group 24">
                <a:extLst>
                  <a:ext uri="{FF2B5EF4-FFF2-40B4-BE49-F238E27FC236}">
                    <a16:creationId xmlns:a16="http://schemas.microsoft.com/office/drawing/2014/main" id="{9C329155-97B6-D99B-98DE-498719C2E852}"/>
                  </a:ext>
                </a:extLst>
              </p:cNvPr>
              <p:cNvGrpSpPr/>
              <p:nvPr/>
            </p:nvGrpSpPr>
            <p:grpSpPr>
              <a:xfrm>
                <a:off x="7105158" y="4724398"/>
                <a:ext cx="4881206" cy="1679672"/>
                <a:chOff x="7105158" y="4724398"/>
                <a:chExt cx="4881206" cy="1679672"/>
              </a:xfrm>
            </p:grpSpPr>
            <p:grpSp>
              <p:nvGrpSpPr>
                <p:cNvPr id="9" name="Group 8">
                  <a:extLst>
                    <a:ext uri="{FF2B5EF4-FFF2-40B4-BE49-F238E27FC236}">
                      <a16:creationId xmlns:a16="http://schemas.microsoft.com/office/drawing/2014/main" id="{33416109-4FA7-EBC1-0615-248060DB72B6}"/>
                    </a:ext>
                  </a:extLst>
                </p:cNvPr>
                <p:cNvGrpSpPr/>
                <p:nvPr/>
              </p:nvGrpSpPr>
              <p:grpSpPr>
                <a:xfrm>
                  <a:off x="7105158" y="4724398"/>
                  <a:ext cx="4881206" cy="1679672"/>
                  <a:chOff x="7105158" y="4149968"/>
                  <a:chExt cx="4881206" cy="1679672"/>
                </a:xfrm>
              </p:grpSpPr>
              <p:sp>
                <p:nvSpPr>
                  <p:cNvPr id="5" name="Rectangle: Rounded Corners 4">
                    <a:extLst>
                      <a:ext uri="{FF2B5EF4-FFF2-40B4-BE49-F238E27FC236}">
                        <a16:creationId xmlns:a16="http://schemas.microsoft.com/office/drawing/2014/main" id="{85C60306-ADC2-BECD-D826-7C81EF18D01A}"/>
                      </a:ext>
                    </a:extLst>
                  </p:cNvPr>
                  <p:cNvSpPr/>
                  <p:nvPr/>
                </p:nvSpPr>
                <p:spPr>
                  <a:xfrm>
                    <a:off x="7105158" y="4149968"/>
                    <a:ext cx="4881206" cy="1679672"/>
                  </a:xfrm>
                  <a:prstGeom prst="roundRect">
                    <a:avLst>
                      <a:gd name="adj" fmla="val 50000"/>
                    </a:avLst>
                  </a:prstGeom>
                  <a:solidFill>
                    <a:schemeClr val="bg1">
                      <a:lumMod val="50000"/>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latin typeface="Montserrat" panose="00000500000000000000" pitchFamily="2" charset="0"/>
                    </a:endParaRPr>
                  </a:p>
                </p:txBody>
              </p:sp>
              <p:sp>
                <p:nvSpPr>
                  <p:cNvPr id="8" name="Oval 7">
                    <a:extLst>
                      <a:ext uri="{FF2B5EF4-FFF2-40B4-BE49-F238E27FC236}">
                        <a16:creationId xmlns:a16="http://schemas.microsoft.com/office/drawing/2014/main" id="{AA910C73-CD23-5CC1-E393-AF283A7E731F}"/>
                      </a:ext>
                    </a:extLst>
                  </p:cNvPr>
                  <p:cNvSpPr/>
                  <p:nvPr/>
                </p:nvSpPr>
                <p:spPr>
                  <a:xfrm>
                    <a:off x="7464671" y="4532604"/>
                    <a:ext cx="914400" cy="914400"/>
                  </a:xfrm>
                  <a:prstGeom prst="ellipse">
                    <a:avLst/>
                  </a:prstGeom>
                  <a:gradFill>
                    <a:gsLst>
                      <a:gs pos="0">
                        <a:srgbClr val="41258C"/>
                      </a:gs>
                      <a:gs pos="75000">
                        <a:srgbClr val="320175"/>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Montserrat" panose="00000500000000000000" pitchFamily="2" charset="0"/>
                      </a:rPr>
                      <a:t>03</a:t>
                    </a:r>
                  </a:p>
                </p:txBody>
              </p:sp>
            </p:grpSp>
            <p:sp>
              <p:nvSpPr>
                <p:cNvPr id="22" name="TextBox 21">
                  <a:extLst>
                    <a:ext uri="{FF2B5EF4-FFF2-40B4-BE49-F238E27FC236}">
                      <a16:creationId xmlns:a16="http://schemas.microsoft.com/office/drawing/2014/main" id="{A84D2EF1-977B-A2F7-D7BB-D71F76A61C8C}"/>
                    </a:ext>
                  </a:extLst>
                </p:cNvPr>
                <p:cNvSpPr txBox="1"/>
                <p:nvPr/>
              </p:nvSpPr>
              <p:spPr>
                <a:xfrm>
                  <a:off x="8379071" y="5001356"/>
                  <a:ext cx="3524196" cy="1024295"/>
                </a:xfrm>
                <a:prstGeom prst="rect">
                  <a:avLst/>
                </a:prstGeom>
                <a:noFill/>
              </p:spPr>
              <p:txBody>
                <a:bodyPr wrap="square">
                  <a:spAutoFit/>
                </a:bodyPr>
                <a:lstStyle/>
                <a:p>
                  <a:r>
                    <a:rPr lang="en-US" dirty="0">
                      <a:solidFill>
                        <a:schemeClr val="bg1"/>
                      </a:solidFill>
                    </a:rPr>
                    <a:t>Encryption algorithm: To secure logged data and prevent unauthorized access</a:t>
                  </a:r>
                  <a:r>
                    <a:rPr lang="en-US" dirty="0" smtClean="0">
                      <a:solidFill>
                        <a:schemeClr val="bg1"/>
                      </a:solidFill>
                    </a:rPr>
                    <a:t>.</a:t>
                  </a:r>
                  <a:endParaRPr lang="en-US" dirty="0">
                    <a:solidFill>
                      <a:schemeClr val="bg1"/>
                    </a:solidFill>
                  </a:endParaRPr>
                </a:p>
              </p:txBody>
            </p:sp>
          </p:grpSp>
        </p:grpSp>
      </p:grpSp>
    </p:spTree>
    <p:extLst>
      <p:ext uri="{BB962C8B-B14F-4D97-AF65-F5344CB8AC3E}">
        <p14:creationId xmlns:p14="http://schemas.microsoft.com/office/powerpoint/2010/main" val="3855163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73B999-D75B-B2F6-BEAC-C393C596E127}"/>
              </a:ext>
            </a:extLst>
          </p:cNvPr>
          <p:cNvSpPr/>
          <p:nvPr/>
        </p:nvSpPr>
        <p:spPr>
          <a:xfrm>
            <a:off x="0" y="1125416"/>
            <a:ext cx="6600093" cy="1395046"/>
          </a:xfrm>
          <a:prstGeom prst="rect">
            <a:avLst/>
          </a:prstGeom>
          <a:gradFill>
            <a:gsLst>
              <a:gs pos="0">
                <a:srgbClr val="41258C"/>
              </a:gs>
              <a:gs pos="75000">
                <a:srgbClr val="320175"/>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AA0B649C-DC7F-0961-50B2-BD3413AD56EB}"/>
              </a:ext>
            </a:extLst>
          </p:cNvPr>
          <p:cNvGrpSpPr/>
          <p:nvPr/>
        </p:nvGrpSpPr>
        <p:grpSpPr>
          <a:xfrm>
            <a:off x="5887184" y="0"/>
            <a:ext cx="6075118" cy="6762018"/>
            <a:chOff x="5652722" y="0"/>
            <a:chExt cx="6075118" cy="6762018"/>
          </a:xfrm>
        </p:grpSpPr>
        <p:pic>
          <p:nvPicPr>
            <p:cNvPr id="8194" name="Picture 2" descr="Free photo cyber security concept with computer close up">
              <a:extLst>
                <a:ext uri="{FF2B5EF4-FFF2-40B4-BE49-F238E27FC236}">
                  <a16:creationId xmlns:a16="http://schemas.microsoft.com/office/drawing/2014/main" id="{77983359-A29F-44F2-AD0E-3B727F9992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7088"/>
            <a:stretch/>
          </p:blipFill>
          <p:spPr bwMode="auto">
            <a:xfrm>
              <a:off x="5652722" y="0"/>
              <a:ext cx="2881678" cy="520504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Free photo happy woman hacker after cracking firewall of government and getting access granted. programmer writing a dangerous malware for cyber attacks using performance laptop during midnight.">
              <a:extLst>
                <a:ext uri="{FF2B5EF4-FFF2-40B4-BE49-F238E27FC236}">
                  <a16:creationId xmlns:a16="http://schemas.microsoft.com/office/drawing/2014/main" id="{D20703B8-47DF-4B5C-D807-1527AD6A214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364" r="9085"/>
            <a:stretch/>
          </p:blipFill>
          <p:spPr bwMode="auto">
            <a:xfrm>
              <a:off x="8846162" y="799368"/>
              <a:ext cx="2881678" cy="5962650"/>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a:extLst>
              <a:ext uri="{FF2B5EF4-FFF2-40B4-BE49-F238E27FC236}">
                <a16:creationId xmlns:a16="http://schemas.microsoft.com/office/drawing/2014/main" id="{D0F870EF-C7DF-DAFE-E7AA-99F31E11D4B4}"/>
              </a:ext>
            </a:extLst>
          </p:cNvPr>
          <p:cNvSpPr txBox="1"/>
          <p:nvPr/>
        </p:nvSpPr>
        <p:spPr>
          <a:xfrm>
            <a:off x="668216" y="1499774"/>
            <a:ext cx="4138246" cy="646331"/>
          </a:xfrm>
          <a:prstGeom prst="rect">
            <a:avLst/>
          </a:prstGeom>
          <a:noFill/>
        </p:spPr>
        <p:txBody>
          <a:bodyPr wrap="square">
            <a:spAutoFit/>
          </a:bodyPr>
          <a:lstStyle/>
          <a:p>
            <a:r>
              <a:rPr lang="en-US" sz="3600" b="1" dirty="0">
                <a:solidFill>
                  <a:schemeClr val="bg1"/>
                </a:solidFill>
                <a:latin typeface="Arial"/>
                <a:ea typeface="+mn-lt"/>
                <a:cs typeface="Arial"/>
              </a:rPr>
              <a:t>Result</a:t>
            </a:r>
            <a:endParaRPr lang="en-US" sz="3600" b="1" dirty="0">
              <a:solidFill>
                <a:schemeClr val="bg1"/>
              </a:solidFill>
              <a:latin typeface="Montserrat" panose="00000500000000000000" pitchFamily="2" charset="0"/>
            </a:endParaRPr>
          </a:p>
        </p:txBody>
      </p:sp>
      <p:sp>
        <p:nvSpPr>
          <p:cNvPr id="7" name="TextBox 6">
            <a:extLst>
              <a:ext uri="{FF2B5EF4-FFF2-40B4-BE49-F238E27FC236}">
                <a16:creationId xmlns:a16="http://schemas.microsoft.com/office/drawing/2014/main" id="{8643ABB7-9BAE-462F-4CE5-F1B95DD47D1A}"/>
              </a:ext>
            </a:extLst>
          </p:cNvPr>
          <p:cNvSpPr txBox="1"/>
          <p:nvPr/>
        </p:nvSpPr>
        <p:spPr>
          <a:xfrm>
            <a:off x="368968" y="2743199"/>
            <a:ext cx="5011924" cy="2308324"/>
          </a:xfrm>
          <a:prstGeom prst="rect">
            <a:avLst/>
          </a:prstGeom>
          <a:noFill/>
        </p:spPr>
        <p:txBody>
          <a:bodyPr wrap="square">
            <a:spAutoFit/>
          </a:bodyPr>
          <a:lstStyle/>
          <a:p>
            <a:r>
              <a:rPr lang="en-US" sz="2400" dirty="0">
                <a:solidFill>
                  <a:schemeClr val="bg1"/>
                </a:solidFill>
              </a:rPr>
              <a:t>The output image will depict various aspects of the </a:t>
            </a:r>
            <a:r>
              <a:rPr lang="en-US" sz="2400" dirty="0" err="1">
                <a:solidFill>
                  <a:schemeClr val="bg1"/>
                </a:solidFill>
              </a:rPr>
              <a:t>keylogger</a:t>
            </a:r>
            <a:r>
              <a:rPr lang="en-US" sz="2400" dirty="0">
                <a:solidFill>
                  <a:schemeClr val="bg1"/>
                </a:solidFill>
              </a:rPr>
              <a:t> system, including its user interface (if applicable), data encryption process, anomaly detection alerts, and other relevant visualizations.</a:t>
            </a:r>
            <a:endParaRPr lang="en-US" sz="2400"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3511368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0373ECE3-1A1E-3C5C-2E52-FC89C87FEBAA}"/>
              </a:ext>
            </a:extLst>
          </p:cNvPr>
          <p:cNvGrpSpPr/>
          <p:nvPr/>
        </p:nvGrpSpPr>
        <p:grpSpPr>
          <a:xfrm>
            <a:off x="273239" y="310940"/>
            <a:ext cx="11414247" cy="6234329"/>
            <a:chOff x="473570" y="361740"/>
            <a:chExt cx="11414247" cy="6234329"/>
          </a:xfrm>
        </p:grpSpPr>
        <p:grpSp>
          <p:nvGrpSpPr>
            <p:cNvPr id="25" name="Group 24">
              <a:extLst>
                <a:ext uri="{FF2B5EF4-FFF2-40B4-BE49-F238E27FC236}">
                  <a16:creationId xmlns:a16="http://schemas.microsoft.com/office/drawing/2014/main" id="{F75E476B-1FB8-8397-CC11-F5065771C5E9}"/>
                </a:ext>
              </a:extLst>
            </p:cNvPr>
            <p:cNvGrpSpPr/>
            <p:nvPr/>
          </p:nvGrpSpPr>
          <p:grpSpPr>
            <a:xfrm>
              <a:off x="601907" y="361740"/>
              <a:ext cx="10093600" cy="2958977"/>
              <a:chOff x="601907" y="725155"/>
              <a:chExt cx="10093600" cy="2958977"/>
            </a:xfrm>
          </p:grpSpPr>
          <p:pic>
            <p:nvPicPr>
              <p:cNvPr id="5122" name="Picture 2" descr="Free vector abstract secure technology background with circuit">
                <a:extLst>
                  <a:ext uri="{FF2B5EF4-FFF2-40B4-BE49-F238E27FC236}">
                    <a16:creationId xmlns:a16="http://schemas.microsoft.com/office/drawing/2014/main" id="{1E83C168-6AB2-0CB7-1F48-8BE1CDBDD7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07" y="725155"/>
                <a:ext cx="4442013" cy="295897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CCB54F0-9130-0BF4-217B-CFF1309DD81F}"/>
                  </a:ext>
                </a:extLst>
              </p:cNvPr>
              <p:cNvSpPr txBox="1"/>
              <p:nvPr/>
            </p:nvSpPr>
            <p:spPr>
              <a:xfrm>
                <a:off x="5774710" y="1390278"/>
                <a:ext cx="4920797" cy="1200329"/>
              </a:xfrm>
              <a:prstGeom prst="rect">
                <a:avLst/>
              </a:prstGeom>
              <a:noFill/>
            </p:spPr>
            <p:txBody>
              <a:bodyPr wrap="square">
                <a:spAutoFit/>
              </a:bodyPr>
              <a:lstStyle/>
              <a:p>
                <a:r>
                  <a:rPr lang="en-US" sz="3600" b="1" dirty="0">
                    <a:solidFill>
                      <a:schemeClr val="bg1"/>
                    </a:solidFill>
                    <a:latin typeface="Arial"/>
                    <a:ea typeface="+mn-lt"/>
                    <a:cs typeface="Arial"/>
                  </a:rPr>
                  <a:t>Conclusion</a:t>
                </a:r>
                <a:endParaRPr lang="en-US" sz="3600" dirty="0">
                  <a:solidFill>
                    <a:schemeClr val="bg1"/>
                  </a:solidFill>
                  <a:latin typeface="Arial"/>
                  <a:cs typeface="Arial"/>
                </a:endParaRPr>
              </a:p>
              <a:p>
                <a:endParaRPr lang="en-US" sz="3600" b="1" dirty="0">
                  <a:solidFill>
                    <a:schemeClr val="bg1"/>
                  </a:solidFill>
                  <a:latin typeface="Montserrat" panose="00000500000000000000" pitchFamily="2" charset="0"/>
                </a:endParaRPr>
              </a:p>
            </p:txBody>
          </p:sp>
        </p:grpSp>
        <p:grpSp>
          <p:nvGrpSpPr>
            <p:cNvPr id="24" name="Group 23">
              <a:extLst>
                <a:ext uri="{FF2B5EF4-FFF2-40B4-BE49-F238E27FC236}">
                  <a16:creationId xmlns:a16="http://schemas.microsoft.com/office/drawing/2014/main" id="{01E52E34-6F09-2E07-6A8C-68C83D03C7DE}"/>
                </a:ext>
              </a:extLst>
            </p:cNvPr>
            <p:cNvGrpSpPr/>
            <p:nvPr/>
          </p:nvGrpSpPr>
          <p:grpSpPr>
            <a:xfrm>
              <a:off x="473570" y="3770808"/>
              <a:ext cx="11414247" cy="2825261"/>
              <a:chOff x="473570" y="3770808"/>
              <a:chExt cx="11414247" cy="2825261"/>
            </a:xfrm>
          </p:grpSpPr>
          <p:sp>
            <p:nvSpPr>
              <p:cNvPr id="23" name="Rectangle 22">
                <a:extLst>
                  <a:ext uri="{FF2B5EF4-FFF2-40B4-BE49-F238E27FC236}">
                    <a16:creationId xmlns:a16="http://schemas.microsoft.com/office/drawing/2014/main" id="{83DECA27-B2E0-F7D4-9027-063F07922A16}"/>
                  </a:ext>
                </a:extLst>
              </p:cNvPr>
              <p:cNvSpPr/>
              <p:nvPr/>
            </p:nvSpPr>
            <p:spPr>
              <a:xfrm>
                <a:off x="473570" y="3770808"/>
                <a:ext cx="11414247" cy="2825261"/>
              </a:xfrm>
              <a:prstGeom prst="rect">
                <a:avLst/>
              </a:prstGeom>
              <a:solidFill>
                <a:schemeClr val="bg1">
                  <a:lumMod val="5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latin typeface="Montserrat" panose="00000500000000000000" pitchFamily="2" charset="0"/>
                </a:endParaRPr>
              </a:p>
            </p:txBody>
          </p:sp>
          <p:sp>
            <p:nvSpPr>
              <p:cNvPr id="16" name="TextBox 15">
                <a:extLst>
                  <a:ext uri="{FF2B5EF4-FFF2-40B4-BE49-F238E27FC236}">
                    <a16:creationId xmlns:a16="http://schemas.microsoft.com/office/drawing/2014/main" id="{C676416D-2DA3-78C5-EB37-C1B0AAB77CE6}"/>
                  </a:ext>
                </a:extLst>
              </p:cNvPr>
              <p:cNvSpPr txBox="1"/>
              <p:nvPr/>
            </p:nvSpPr>
            <p:spPr>
              <a:xfrm>
                <a:off x="4739853" y="5195580"/>
                <a:ext cx="2881680" cy="369332"/>
              </a:xfrm>
              <a:prstGeom prst="rect">
                <a:avLst/>
              </a:prstGeom>
              <a:noFill/>
            </p:spPr>
            <p:txBody>
              <a:bodyPr wrap="square">
                <a:spAutoFit/>
              </a:bodyPr>
              <a:lstStyle/>
              <a:p>
                <a:endParaRPr lang="en-US" dirty="0">
                  <a:solidFill>
                    <a:schemeClr val="accent1">
                      <a:lumMod val="10000"/>
                      <a:lumOff val="90000"/>
                    </a:schemeClr>
                  </a:solidFill>
                </a:endParaRPr>
              </a:p>
            </p:txBody>
          </p:sp>
        </p:grpSp>
      </p:grpSp>
      <p:sp>
        <p:nvSpPr>
          <p:cNvPr id="2" name="Rectangle 1"/>
          <p:cNvSpPr/>
          <p:nvPr/>
        </p:nvSpPr>
        <p:spPr>
          <a:xfrm>
            <a:off x="1016000" y="4406116"/>
            <a:ext cx="10373763" cy="1477328"/>
          </a:xfrm>
          <a:prstGeom prst="rect">
            <a:avLst/>
          </a:prstGeom>
        </p:spPr>
        <p:txBody>
          <a:bodyPr wrap="square">
            <a:spAutoFit/>
          </a:bodyPr>
          <a:lstStyle/>
          <a:p>
            <a:r>
              <a:rPr lang="en-US" dirty="0">
                <a:solidFill>
                  <a:srgbClr val="ECECEC"/>
                </a:solidFill>
                <a:latin typeface="Söhne"/>
              </a:rPr>
              <a:t>In conclusion, understanding </a:t>
            </a:r>
            <a:r>
              <a:rPr lang="en-US" dirty="0" err="1">
                <a:solidFill>
                  <a:srgbClr val="ECECEC"/>
                </a:solidFill>
                <a:latin typeface="Söhne"/>
              </a:rPr>
              <a:t>keyloggers</a:t>
            </a:r>
            <a:r>
              <a:rPr lang="en-US" dirty="0">
                <a:solidFill>
                  <a:srgbClr val="ECECEC"/>
                </a:solidFill>
                <a:latin typeface="Söhne"/>
              </a:rPr>
              <a:t> and implementing effective countermeasures are essential steps in safeguarding sensitive information against unauthorized access. By raising awareness, utilizing advanced detection techniques, and deploying robust security measures, individuals and organizations can mitigate the risks posed by </a:t>
            </a:r>
            <a:r>
              <a:rPr lang="en-US" dirty="0" err="1">
                <a:solidFill>
                  <a:srgbClr val="ECECEC"/>
                </a:solidFill>
                <a:latin typeface="Söhne"/>
              </a:rPr>
              <a:t>keyloggers</a:t>
            </a:r>
            <a:r>
              <a:rPr lang="en-US" dirty="0">
                <a:solidFill>
                  <a:srgbClr val="ECECEC"/>
                </a:solidFill>
                <a:latin typeface="Söhne"/>
              </a:rPr>
              <a:t> and enhance their overall cybersecurity posture.</a:t>
            </a:r>
            <a:endParaRPr lang="en-US" dirty="0"/>
          </a:p>
        </p:txBody>
      </p:sp>
    </p:spTree>
    <p:extLst>
      <p:ext uri="{BB962C8B-B14F-4D97-AF65-F5344CB8AC3E}">
        <p14:creationId xmlns:p14="http://schemas.microsoft.com/office/powerpoint/2010/main" val="1648960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B3BB9317-1EB2-A674-E0B6-27D127894553}"/>
              </a:ext>
            </a:extLst>
          </p:cNvPr>
          <p:cNvGrpSpPr/>
          <p:nvPr/>
        </p:nvGrpSpPr>
        <p:grpSpPr>
          <a:xfrm>
            <a:off x="492369" y="447675"/>
            <a:ext cx="11699631" cy="5962650"/>
            <a:chOff x="492369" y="447675"/>
            <a:chExt cx="11699631" cy="5962650"/>
          </a:xfrm>
        </p:grpSpPr>
        <p:pic>
          <p:nvPicPr>
            <p:cNvPr id="2" name="Picture 2" descr="Free photo 3d internet secuirty badge">
              <a:extLst>
                <a:ext uri="{FF2B5EF4-FFF2-40B4-BE49-F238E27FC236}">
                  <a16:creationId xmlns:a16="http://schemas.microsoft.com/office/drawing/2014/main" id="{00F49D12-F34A-3A4D-073D-DFEFB7FEDC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9350" y="447675"/>
              <a:ext cx="5962650" cy="596265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4CDE259F-42E4-6A00-BAD5-764FB00773F5}"/>
                </a:ext>
              </a:extLst>
            </p:cNvPr>
            <p:cNvGrpSpPr/>
            <p:nvPr/>
          </p:nvGrpSpPr>
          <p:grpSpPr>
            <a:xfrm>
              <a:off x="492369" y="1276627"/>
              <a:ext cx="6940061" cy="5133698"/>
              <a:chOff x="492369" y="1276627"/>
              <a:chExt cx="6940061" cy="5133698"/>
            </a:xfrm>
          </p:grpSpPr>
          <p:sp>
            <p:nvSpPr>
              <p:cNvPr id="6" name="TextBox 5">
                <a:extLst>
                  <a:ext uri="{FF2B5EF4-FFF2-40B4-BE49-F238E27FC236}">
                    <a16:creationId xmlns:a16="http://schemas.microsoft.com/office/drawing/2014/main" id="{7B5871EC-4BBD-F7C0-0231-4FE989E6E555}"/>
                  </a:ext>
                </a:extLst>
              </p:cNvPr>
              <p:cNvSpPr txBox="1"/>
              <p:nvPr/>
            </p:nvSpPr>
            <p:spPr>
              <a:xfrm>
                <a:off x="492369" y="1276627"/>
                <a:ext cx="5404339" cy="646331"/>
              </a:xfrm>
              <a:prstGeom prst="rect">
                <a:avLst/>
              </a:prstGeom>
              <a:noFill/>
            </p:spPr>
            <p:txBody>
              <a:bodyPr wrap="square">
                <a:spAutoFit/>
              </a:bodyPr>
              <a:lstStyle/>
              <a:p>
                <a:r>
                  <a:rPr lang="en-US" sz="3600" b="1" dirty="0">
                    <a:solidFill>
                      <a:schemeClr val="bg1"/>
                    </a:solidFill>
                    <a:latin typeface="Arial"/>
                    <a:cs typeface="Arial"/>
                  </a:rPr>
                  <a:t>Future scope</a:t>
                </a:r>
              </a:p>
            </p:txBody>
          </p:sp>
          <p:grpSp>
            <p:nvGrpSpPr>
              <p:cNvPr id="9" name="Group 8">
                <a:extLst>
                  <a:ext uri="{FF2B5EF4-FFF2-40B4-BE49-F238E27FC236}">
                    <a16:creationId xmlns:a16="http://schemas.microsoft.com/office/drawing/2014/main" id="{417F454C-63E5-22F4-FBAE-69D2F4D8B1A4}"/>
                  </a:ext>
                </a:extLst>
              </p:cNvPr>
              <p:cNvGrpSpPr/>
              <p:nvPr/>
            </p:nvGrpSpPr>
            <p:grpSpPr>
              <a:xfrm>
                <a:off x="492369" y="2999874"/>
                <a:ext cx="6940061" cy="3410451"/>
                <a:chOff x="492369" y="2999874"/>
                <a:chExt cx="6940061" cy="3410451"/>
              </a:xfrm>
            </p:grpSpPr>
            <p:sp>
              <p:nvSpPr>
                <p:cNvPr id="3" name="Rectangle 2">
                  <a:extLst>
                    <a:ext uri="{FF2B5EF4-FFF2-40B4-BE49-F238E27FC236}">
                      <a16:creationId xmlns:a16="http://schemas.microsoft.com/office/drawing/2014/main" id="{4797E9D4-C780-8348-7C0D-1E5F88F9C4E8}"/>
                    </a:ext>
                  </a:extLst>
                </p:cNvPr>
                <p:cNvSpPr/>
                <p:nvPr/>
              </p:nvSpPr>
              <p:spPr>
                <a:xfrm>
                  <a:off x="492369" y="2999874"/>
                  <a:ext cx="6940061" cy="3410451"/>
                </a:xfrm>
                <a:prstGeom prst="rect">
                  <a:avLst/>
                </a:prstGeom>
                <a:gradFill>
                  <a:gsLst>
                    <a:gs pos="0">
                      <a:schemeClr val="accent4"/>
                    </a:gs>
                    <a:gs pos="44000">
                      <a:srgbClr val="41258C"/>
                    </a:gs>
                    <a:gs pos="100000">
                      <a:srgbClr val="320175"/>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EAF5210-78D8-4448-3053-CA77402422EB}"/>
                    </a:ext>
                  </a:extLst>
                </p:cNvPr>
                <p:cNvSpPr txBox="1"/>
                <p:nvPr/>
              </p:nvSpPr>
              <p:spPr>
                <a:xfrm>
                  <a:off x="635976" y="3827936"/>
                  <a:ext cx="6652846" cy="1754326"/>
                </a:xfrm>
                <a:prstGeom prst="rect">
                  <a:avLst/>
                </a:prstGeom>
                <a:noFill/>
              </p:spPr>
              <p:txBody>
                <a:bodyPr wrap="square">
                  <a:spAutoFit/>
                </a:bodyPr>
                <a:lstStyle/>
                <a:p>
                  <a:r>
                    <a:rPr lang="en-US" dirty="0">
                      <a:solidFill>
                        <a:schemeClr val="bg1"/>
                      </a:solidFill>
                    </a:rPr>
                    <a:t>The future scope of this project includes continuous research and development to stay ahead of evolving </a:t>
                  </a:r>
                  <a:r>
                    <a:rPr lang="en-US" dirty="0" err="1">
                      <a:solidFill>
                        <a:schemeClr val="bg1"/>
                      </a:solidFill>
                    </a:rPr>
                    <a:t>keylogger</a:t>
                  </a:r>
                  <a:r>
                    <a:rPr lang="en-US" dirty="0">
                      <a:solidFill>
                        <a:schemeClr val="bg1"/>
                      </a:solidFill>
                    </a:rPr>
                    <a:t> threats. This may involve incorporating advanced machine learning algorithms, improving detection accuracy, enhancing user awareness programs, and collaborating with cybersecurity experts to address emerging challenges.</a:t>
                  </a:r>
                  <a:endParaRPr lang="en-US" sz="2000" dirty="0">
                    <a:solidFill>
                      <a:schemeClr val="bg1"/>
                    </a:solidFill>
                    <a:latin typeface="Montserrat" panose="00000500000000000000" pitchFamily="2" charset="0"/>
                  </a:endParaRPr>
                </a:p>
              </p:txBody>
            </p:sp>
          </p:grpSp>
        </p:grpSp>
      </p:grpSp>
    </p:spTree>
    <p:extLst>
      <p:ext uri="{BB962C8B-B14F-4D97-AF65-F5344CB8AC3E}">
        <p14:creationId xmlns:p14="http://schemas.microsoft.com/office/powerpoint/2010/main" val="286966540"/>
      </p:ext>
    </p:extLst>
  </p:cSld>
  <p:clrMapOvr>
    <a:masterClrMapping/>
  </p:clrMapOvr>
</p:sld>
</file>

<file path=ppt/theme/theme1.xml><?xml version="1.0" encoding="utf-8"?>
<a:theme xmlns:a="http://schemas.openxmlformats.org/drawingml/2006/main" name="Office Theme">
  <a:themeElements>
    <a:clrScheme name="Custom 447">
      <a:dk1>
        <a:srgbClr val="000000"/>
      </a:dk1>
      <a:lt1>
        <a:srgbClr val="FFFFFF"/>
      </a:lt1>
      <a:dk2>
        <a:srgbClr val="262626"/>
      </a:dk2>
      <a:lt2>
        <a:srgbClr val="FFFFFF"/>
      </a:lt2>
      <a:accent1>
        <a:srgbClr val="080C39"/>
      </a:accent1>
      <a:accent2>
        <a:srgbClr val="18297E"/>
      </a:accent2>
      <a:accent3>
        <a:srgbClr val="41258C"/>
      </a:accent3>
      <a:accent4>
        <a:srgbClr val="320175"/>
      </a:accent4>
      <a:accent5>
        <a:srgbClr val="2993FF"/>
      </a:accent5>
      <a:accent6>
        <a:srgbClr val="7F739A"/>
      </a:accent6>
      <a:hlink>
        <a:srgbClr val="FFFFFF"/>
      </a:hlink>
      <a:folHlink>
        <a:srgbClr val="59595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501</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Montserrat</vt:lpstr>
      <vt:lpstr>Segoe UI</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Deckzi Solutions</dc:creator>
  <cp:lastModifiedBy>Kalai</cp:lastModifiedBy>
  <cp:revision>20</cp:revision>
  <dcterms:created xsi:type="dcterms:W3CDTF">2023-06-08T10:24:05Z</dcterms:created>
  <dcterms:modified xsi:type="dcterms:W3CDTF">2024-04-05T15:20:21Z</dcterms:modified>
</cp:coreProperties>
</file>