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H</a:t>
            </a:r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8</a:t>
            </a:r>
            <a:r>
              <a:rPr altLang="en-IN" sz="2400" lang="en-US" smtClean="0"/>
              <a:t>7</a:t>
            </a:r>
            <a:r>
              <a:rPr altLang="en-IN" sz="2400" lang="en-US" smtClean="0"/>
              <a:t>(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u</a:t>
            </a:r>
            <a:r>
              <a:rPr altLang="en-IN" sz="2400" lang="en-US" smtClean="0"/>
              <a:t>n</a:t>
            </a:r>
            <a:r>
              <a:rPr altLang="en-IN" sz="2400" lang="en-US" smtClean="0"/>
              <a:t>m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c</a:t>
            </a:r>
            <a:r>
              <a:rPr altLang="en-IN" sz="2400" lang="en-US" smtClean="0"/>
              <a:t>a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0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endParaRPr dirty="0" sz="2400" lang="en-US"/>
          </a:p>
          <a:p>
            <a:r>
              <a:rPr altLang="en-IN" dirty="0" sz="2400" lang="en-US" smtClean="0"/>
              <a:t>l</a:t>
            </a:r>
            <a:r>
              <a:rPr dirty="0" sz="2400" lang="en-US" smtClean="0"/>
              <a:t>DEPARTMENT:BCOM ACCOUNTING &amp; FINA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endParaRPr dirty="0" sz="2400" lang="en-US"/>
          </a:p>
          <a:p>
            <a:r>
              <a:rPr altLang="en-IN" dirty="0" sz="2400" lang="en-US" smtClean="0"/>
              <a:t>COLLEGE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PATHY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'S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&amp;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EGE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2024-09-13T09:20:34Z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510ca810ca5c416d9ad18012d0d97583</vt:lpwstr>
  </property>
</Properties>
</file>