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 id="214748370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Bebas Neue" panose="020B0604020202020204" pitchFamily="34" charset="0"/>
      <p:regular r:id="rId21"/>
    </p:embeddedFont>
    <p:embeddedFont>
      <p:font typeface="Days One" panose="020B0604020202020204" charset="0"/>
      <p:regular r:id="rId22"/>
    </p:embeddedFont>
    <p:embeddedFont>
      <p:font typeface="Lato" panose="020F0502020204030203" pitchFamily="34"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2f2d03ca6a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2f2d03ca6a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f4fac21576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3476ef1bd8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3476ef1bd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2f2d03ca6a_0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2f2d03ca6a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2f442b3e2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2f442b3e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2f442b3e2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2f442b3e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22f442b3e2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22f442b3e2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34fd5bcb2b_0_13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34fd5bcb2b_0_13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f2f776bd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2f2d03ca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2f2d03ca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3476ef1bd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3476ef1bd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2f2d03ca6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2f2d03ca6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f2f776bd3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f4b4a831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2f2d03ca6a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2f2d03ca6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1"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a:ea typeface="Days One"/>
                <a:cs typeface="Days One"/>
                <a:sym typeface="Days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gradFill>
          <a:gsLst>
            <a:gs pos="0">
              <a:schemeClr val="accent1"/>
            </a:gs>
            <a:gs pos="79000">
              <a:schemeClr val="lt1"/>
            </a:gs>
            <a:gs pos="100000">
              <a:schemeClr val="accent6"/>
            </a:gs>
          </a:gsLst>
          <a:lin ang="13500032" scaled="0"/>
        </a:gradFill>
        <a:effectLst/>
      </p:bgPr>
    </p:bg>
    <p:spTree>
      <p:nvGrpSpPr>
        <p:cNvPr id="1"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4243771" flipH="1">
            <a:off x="-194550" y="-3929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a:hlinkClick r:id="rId2" action="ppaction://hlinksldjump"/>
          </p:cNvPr>
          <p:cNvSpPr txBox="1">
            <a:spLocks noGrp="1"/>
          </p:cNvSpPr>
          <p:nvPr>
            <p:ph type="title"/>
          </p:nvPr>
        </p:nvSpPr>
        <p:spPr>
          <a:xfrm>
            <a:off x="2437975" y="1491400"/>
            <a:ext cx="25104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4">
            <a:hlinkClick r:id="rId2" action="ppaction://hlinksldjump"/>
          </p:cNvPr>
          <p:cNvSpPr txBox="1">
            <a:spLocks noGrp="1"/>
          </p:cNvSpPr>
          <p:nvPr>
            <p:ph type="title" idx="2" hasCustomPrompt="1"/>
          </p:nvPr>
        </p:nvSpPr>
        <p:spPr>
          <a:xfrm>
            <a:off x="1491503" y="1599275"/>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r:id="rId2" action="ppaction://hlinksldjump"/>
          </p:cNvPr>
          <p:cNvSpPr txBox="1">
            <a:spLocks noGrp="1"/>
          </p:cNvSpPr>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14">
            <a:hlinkClick r:id="" action="ppaction://noaction"/>
          </p:cNvPr>
          <p:cNvSpPr txBox="1">
            <a:spLocks noGrp="1"/>
          </p:cNvSpPr>
          <p:nvPr>
            <p:ph type="title" idx="3"/>
          </p:nvPr>
        </p:nvSpPr>
        <p:spPr>
          <a:xfrm>
            <a:off x="2437975" y="2583425"/>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14">
            <a:hlinkClick r:id="" action="ppaction://noaction"/>
          </p:cNvPr>
          <p:cNvSpPr txBox="1">
            <a:spLocks noGrp="1"/>
          </p:cNvSpPr>
          <p:nvPr>
            <p:ph type="title" idx="4" hasCustomPrompt="1"/>
          </p:nvPr>
        </p:nvSpPr>
        <p:spPr>
          <a:xfrm>
            <a:off x="1491503" y="2685563"/>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r:id="" action="ppaction://noaction"/>
          </p:cNvPr>
          <p:cNvSpPr txBox="1">
            <a:spLocks noGrp="1"/>
          </p:cNvSpPr>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4">
            <a:hlinkClick r:id="" action="ppaction://noaction"/>
          </p:cNvPr>
          <p:cNvSpPr txBox="1">
            <a:spLocks noGrp="1"/>
          </p:cNvSpPr>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4">
            <a:hlinkClick r:id="" action="ppaction://noaction"/>
          </p:cNvPr>
          <p:cNvSpPr txBox="1">
            <a:spLocks noGrp="1"/>
          </p:cNvSpPr>
          <p:nvPr>
            <p:ph type="title" idx="7" hasCustomPrompt="1"/>
          </p:nvPr>
        </p:nvSpPr>
        <p:spPr>
          <a:xfrm>
            <a:off x="1491503" y="3783550"/>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r:id="" action="ppaction://noaction"/>
          </p:cNvPr>
          <p:cNvSpPr txBox="1">
            <a:spLocks noGrp="1"/>
          </p:cNvSpPr>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4"/>
          <p:cNvSpPr txBox="1">
            <a:spLocks noGrp="1"/>
          </p:cNvSpPr>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gradFill>
          <a:gsLst>
            <a:gs pos="0">
              <a:schemeClr val="accent1"/>
            </a:gs>
            <a:gs pos="79000">
              <a:schemeClr val="lt1"/>
            </a:gs>
            <a:gs pos="100000">
              <a:schemeClr val="accent6"/>
            </a:gs>
          </a:gsLst>
          <a:lin ang="2698631" scaled="0"/>
        </a:gradFill>
        <a:effectLst/>
      </p:bgPr>
    </p:bg>
    <p:spTree>
      <p:nvGrpSpPr>
        <p:cNvPr id="1" name="Shape 99"/>
        <p:cNvGrpSpPr/>
        <p:nvPr/>
      </p:nvGrpSpPr>
      <p:grpSpPr>
        <a:xfrm>
          <a:off x="0" y="0"/>
          <a:ext cx="0" cy="0"/>
          <a:chOff x="0" y="0"/>
          <a:chExt cx="0" cy="0"/>
        </a:xfrm>
      </p:grpSpPr>
      <p:sp>
        <p:nvSpPr>
          <p:cNvPr id="100" name="Google Shape;100;p15"/>
          <p:cNvSpPr/>
          <p:nvPr/>
        </p:nvSpPr>
        <p:spPr>
          <a:xfrm rot="10800000">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1262100" y="1307100"/>
            <a:ext cx="6619800" cy="252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_NUMBER_1">
    <p:bg>
      <p:bgPr>
        <a:gradFill>
          <a:gsLst>
            <a:gs pos="0">
              <a:schemeClr val="accent1"/>
            </a:gs>
            <a:gs pos="79000">
              <a:schemeClr val="lt1"/>
            </a:gs>
            <a:gs pos="100000">
              <a:schemeClr val="accent6"/>
            </a:gs>
          </a:gsLst>
          <a:lin ang="8099331" scaled="0"/>
        </a:gradFill>
        <a:effectLst/>
      </p:bgPr>
    </p:bg>
    <p:spTree>
      <p:nvGrpSpPr>
        <p:cNvPr id="1" name="Shape 103"/>
        <p:cNvGrpSpPr/>
        <p:nvPr/>
      </p:nvGrpSpPr>
      <p:grpSpPr>
        <a:xfrm>
          <a:off x="0" y="0"/>
          <a:ext cx="0" cy="0"/>
          <a:chOff x="0" y="0"/>
          <a:chExt cx="0" cy="0"/>
        </a:xfrm>
      </p:grpSpPr>
      <p:sp>
        <p:nvSpPr>
          <p:cNvPr id="104" name="Google Shape;104;p16"/>
          <p:cNvSpPr/>
          <p:nvPr/>
        </p:nvSpPr>
        <p:spPr>
          <a:xfrm rot="10800000" flipH="1">
            <a:off x="7221950" y="-193881"/>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flipH="1">
            <a:off x="-188500" y="2758869"/>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5400000" flipH="1">
            <a:off x="-923181" y="-11357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5400000" flipH="1">
            <a:off x="7382544" y="32552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a:spLocks noGrp="1"/>
          </p:cNvSpPr>
          <p:nvPr>
            <p:ph type="title" hasCustomPrompt="1"/>
          </p:nvPr>
        </p:nvSpPr>
        <p:spPr>
          <a:xfrm>
            <a:off x="713225" y="1558475"/>
            <a:ext cx="46299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solidFill>
                  <a:schemeClr val="lt2"/>
                </a:solidFill>
                <a:latin typeface="Days One"/>
                <a:ea typeface="Days One"/>
                <a:cs typeface="Days One"/>
                <a:sym typeface="Days One"/>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9" name="Google Shape;109;p16"/>
          <p:cNvSpPr txBox="1">
            <a:spLocks noGrp="1"/>
          </p:cNvSpPr>
          <p:nvPr>
            <p:ph type="subTitle" idx="1"/>
          </p:nvPr>
        </p:nvSpPr>
        <p:spPr>
          <a:xfrm>
            <a:off x="713225" y="3069625"/>
            <a:ext cx="4629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_ONLY_1">
    <p:bg>
      <p:bgPr>
        <a:gradFill>
          <a:gsLst>
            <a:gs pos="0">
              <a:schemeClr val="accent1"/>
            </a:gs>
            <a:gs pos="79000">
              <a:schemeClr val="lt1"/>
            </a:gs>
            <a:gs pos="100000">
              <a:schemeClr val="accent6"/>
            </a:gs>
          </a:gsLst>
          <a:lin ang="18900732" scaled="0"/>
        </a:gra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0000" y="3173850"/>
            <a:ext cx="4979400" cy="1434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 name="Shape 112"/>
        <p:cNvGrpSpPr/>
        <p:nvPr/>
      </p:nvGrpSpPr>
      <p:grpSpPr>
        <a:xfrm>
          <a:off x="0" y="0"/>
          <a:ext cx="0" cy="0"/>
          <a:chOff x="0" y="0"/>
          <a:chExt cx="0" cy="0"/>
        </a:xfrm>
      </p:grpSpPr>
      <p:sp>
        <p:nvSpPr>
          <p:cNvPr id="113" name="Google Shape;113;p18"/>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a:ea typeface="Days One"/>
                <a:cs typeface="Days One"/>
                <a:sym typeface="Days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7" name="Google Shape;117;p18"/>
          <p:cNvSpPr txBox="1">
            <a:spLocks noGrp="1"/>
          </p:cNvSpPr>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BLANK_1_1_1">
    <p:bg>
      <p:bgPr>
        <a:gradFill>
          <a:gsLst>
            <a:gs pos="0">
              <a:schemeClr val="accent1"/>
            </a:gs>
            <a:gs pos="79000">
              <a:schemeClr val="lt1"/>
            </a:gs>
            <a:gs pos="100000">
              <a:schemeClr val="accent6"/>
            </a:gs>
          </a:gsLst>
          <a:lin ang="2698631" scaled="0"/>
        </a:gradFill>
        <a:effectLst/>
      </p:bgPr>
    </p:bg>
    <p:spTree>
      <p:nvGrpSpPr>
        <p:cNvPr id="1" name="Shape 118"/>
        <p:cNvGrpSpPr/>
        <p:nvPr/>
      </p:nvGrpSpPr>
      <p:grpSpPr>
        <a:xfrm>
          <a:off x="0" y="0"/>
          <a:ext cx="0" cy="0"/>
          <a:chOff x="0" y="0"/>
          <a:chExt cx="0" cy="0"/>
        </a:xfrm>
      </p:grpSpPr>
      <p:sp>
        <p:nvSpPr>
          <p:cNvPr id="119" name="Google Shape;119;p19"/>
          <p:cNvSpPr/>
          <p:nvPr/>
        </p:nvSpPr>
        <p:spPr>
          <a:xfrm flipH="1">
            <a:off x="6832100"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5400000" flipH="1">
            <a:off x="6827226"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3719961" flipH="1">
            <a:off x="-158812"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a:spLocks noGrp="1"/>
          </p:cNvSpPr>
          <p:nvPr>
            <p:ph type="title"/>
          </p:nvPr>
        </p:nvSpPr>
        <p:spPr>
          <a:xfrm>
            <a:off x="713225" y="3452425"/>
            <a:ext cx="31368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latin typeface="Days One"/>
                <a:ea typeface="Days One"/>
                <a:cs typeface="Days One"/>
                <a:sym typeface="Days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3" name="Google Shape;123;p19"/>
          <p:cNvSpPr txBox="1">
            <a:spLocks noGrp="1"/>
          </p:cNvSpPr>
          <p:nvPr>
            <p:ph type="subTitle" idx="1"/>
          </p:nvPr>
        </p:nvSpPr>
        <p:spPr>
          <a:xfrm>
            <a:off x="713225" y="1262775"/>
            <a:ext cx="5114400" cy="211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124"/>
        <p:cNvGrpSpPr/>
        <p:nvPr/>
      </p:nvGrpSpPr>
      <p:grpSpPr>
        <a:xfrm>
          <a:off x="0" y="0"/>
          <a:ext cx="0" cy="0"/>
          <a:chOff x="0" y="0"/>
          <a:chExt cx="0" cy="0"/>
        </a:xfrm>
      </p:grpSpPr>
      <p:sp>
        <p:nvSpPr>
          <p:cNvPr id="125" name="Google Shape;125;p20"/>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4">
    <p:bg>
      <p:bgPr>
        <a:gradFill>
          <a:gsLst>
            <a:gs pos="0">
              <a:schemeClr val="accent1"/>
            </a:gs>
            <a:gs pos="79000">
              <a:schemeClr val="lt1"/>
            </a:gs>
            <a:gs pos="100000">
              <a:schemeClr val="accent6"/>
            </a:gs>
          </a:gsLst>
          <a:lin ang="2698631" scaled="0"/>
        </a:gra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713225" y="3190650"/>
            <a:ext cx="43563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1"/>
          <p:cNvSpPr txBox="1">
            <a:spLocks noGrp="1"/>
          </p:cNvSpPr>
          <p:nvPr>
            <p:ph type="title"/>
          </p:nvPr>
        </p:nvSpPr>
        <p:spPr>
          <a:xfrm>
            <a:off x="720000" y="1337275"/>
            <a:ext cx="5179500" cy="154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1"/>
          <p:cNvSpPr/>
          <p:nvPr/>
        </p:nvSpPr>
        <p:spPr>
          <a:xfrm rot="5400000">
            <a:off x="6067275" y="-1569762"/>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gradFill>
          <a:gsLst>
            <a:gs pos="0">
              <a:schemeClr val="accent1"/>
            </a:gs>
            <a:gs pos="79000">
              <a:schemeClr val="lt1"/>
            </a:gs>
            <a:gs pos="100000">
              <a:schemeClr val="accent6"/>
            </a:gs>
          </a:gsLst>
          <a:lin ang="18900732" scaled="0"/>
        </a:gradFill>
        <a:effectLst/>
      </p:bgPr>
    </p:bg>
    <p:spTree>
      <p:nvGrpSpPr>
        <p:cNvPr id="1" name="Shape 142"/>
        <p:cNvGrpSpPr/>
        <p:nvPr/>
      </p:nvGrpSpPr>
      <p:grpSpPr>
        <a:xfrm>
          <a:off x="0" y="0"/>
          <a:ext cx="0" cy="0"/>
          <a:chOff x="0" y="0"/>
          <a:chExt cx="0" cy="0"/>
        </a:xfrm>
      </p:grpSpPr>
      <p:sp>
        <p:nvSpPr>
          <p:cNvPr id="143" name="Google Shape;143;p22"/>
          <p:cNvSpPr/>
          <p:nvPr/>
        </p:nvSpPr>
        <p:spPr>
          <a:xfrm>
            <a:off x="6620650" y="2409026"/>
            <a:ext cx="2593954" cy="303012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040500" y="-991125"/>
            <a:ext cx="3074884" cy="3087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a:spLocks noGrp="1"/>
          </p:cNvSpPr>
          <p:nvPr>
            <p:ph type="title"/>
          </p:nvPr>
        </p:nvSpPr>
        <p:spPr>
          <a:xfrm>
            <a:off x="1844950" y="1835525"/>
            <a:ext cx="4919400" cy="47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6" name="Google Shape;146;p22"/>
          <p:cNvSpPr txBox="1">
            <a:spLocks noGrp="1"/>
          </p:cNvSpPr>
          <p:nvPr>
            <p:ph type="subTitle" idx="1"/>
          </p:nvPr>
        </p:nvSpPr>
        <p:spPr>
          <a:xfrm>
            <a:off x="1844950" y="2682250"/>
            <a:ext cx="4966200" cy="114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 name="Shape 147"/>
        <p:cNvGrpSpPr/>
        <p:nvPr/>
      </p:nvGrpSpPr>
      <p:grpSpPr>
        <a:xfrm>
          <a:off x="0" y="0"/>
          <a:ext cx="0" cy="0"/>
          <a:chOff x="0" y="0"/>
          <a:chExt cx="0" cy="0"/>
        </a:xfrm>
      </p:grpSpPr>
      <p:sp>
        <p:nvSpPr>
          <p:cNvPr id="148" name="Google Shape;148;p23"/>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23"/>
          <p:cNvSpPr txBox="1">
            <a:spLocks noGrp="1"/>
          </p:cNvSpPr>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 name="Shape 154"/>
        <p:cNvGrpSpPr/>
        <p:nvPr/>
      </p:nvGrpSpPr>
      <p:grpSpPr>
        <a:xfrm>
          <a:off x="0" y="0"/>
          <a:ext cx="0" cy="0"/>
          <a:chOff x="0" y="0"/>
          <a:chExt cx="0" cy="0"/>
        </a:xfrm>
      </p:grpSpPr>
      <p:sp>
        <p:nvSpPr>
          <p:cNvPr id="155" name="Google Shape;155;p24"/>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title"/>
          </p:nvPr>
        </p:nvSpPr>
        <p:spPr>
          <a:xfrm flipH="1">
            <a:off x="761950" y="1770075"/>
            <a:ext cx="328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4"/>
          <p:cNvSpPr txBox="1">
            <a:spLocks noGrp="1"/>
          </p:cNvSpPr>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5"/>
          <p:cNvSpPr txBox="1">
            <a:spLocks noGrp="1"/>
          </p:cNvSpPr>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5"/>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26"/>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1_1_1_4_1">
    <p:bg>
      <p:bgPr>
        <a:gradFill>
          <a:gsLst>
            <a:gs pos="0">
              <a:schemeClr val="accent1"/>
            </a:gs>
            <a:gs pos="79000">
              <a:schemeClr val="lt1"/>
            </a:gs>
            <a:gs pos="100000">
              <a:schemeClr val="accent6"/>
            </a:gs>
          </a:gsLst>
          <a:lin ang="18900732" scaled="0"/>
        </a:grad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178100" y="1188275"/>
            <a:ext cx="4233000" cy="169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27"/>
          <p:cNvSpPr txBox="1">
            <a:spLocks noGrp="1"/>
          </p:cNvSpPr>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7"/>
          <p:cNvSpPr/>
          <p:nvPr/>
        </p:nvSpPr>
        <p:spPr>
          <a:xfrm flipH="1">
            <a:off x="7102475" y="-170487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rot="5400000" flipH="1">
            <a:off x="-1580725" y="307702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28"/>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0" name="Google Shape;190;p29"/>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1_1_1_2_1_1">
    <p:bg>
      <p:bgPr>
        <a:gradFill>
          <a:gsLst>
            <a:gs pos="0">
              <a:schemeClr val="accent1"/>
            </a:gs>
            <a:gs pos="79000">
              <a:schemeClr val="lt1"/>
            </a:gs>
            <a:gs pos="100000">
              <a:schemeClr val="accent6"/>
            </a:gs>
          </a:gsLst>
          <a:lin ang="13500032" scaled="0"/>
        </a:grad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220850" y="1744763"/>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30"/>
          <p:cNvSpPr txBox="1">
            <a:spLocks noGrp="1"/>
          </p:cNvSpPr>
          <p:nvPr>
            <p:ph type="title" idx="2" hasCustomPrompt="1"/>
          </p:nvPr>
        </p:nvSpPr>
        <p:spPr>
          <a:xfrm>
            <a:off x="1483500" y="1912563"/>
            <a:ext cx="1419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30"/>
          <p:cNvSpPr txBox="1">
            <a:spLocks noGrp="1"/>
          </p:cNvSpPr>
          <p:nvPr>
            <p:ph type="subTitle" idx="1"/>
          </p:nvPr>
        </p:nvSpPr>
        <p:spPr>
          <a:xfrm>
            <a:off x="3143300" y="3005138"/>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30"/>
          <p:cNvSpPr/>
          <p:nvPr/>
        </p:nvSpPr>
        <p:spPr>
          <a:xfrm rot="5400000">
            <a:off x="7595675" y="683113"/>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30"/>
          <p:cNvGrpSpPr/>
          <p:nvPr/>
        </p:nvGrpSpPr>
        <p:grpSpPr>
          <a:xfrm rot="10800000">
            <a:off x="4867808" y="-847050"/>
            <a:ext cx="2856778" cy="2850819"/>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rot="5400000">
            <a:off x="-1711750" y="2995288"/>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1"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txBox="1">
            <a:spLocks noGrp="1"/>
          </p:cNvSpPr>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9" name="Google Shape;209;p31"/>
          <p:cNvSpPr txBox="1">
            <a:spLocks noGrp="1"/>
          </p:cNvSpPr>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0" name="Google Shape;210;p31"/>
          <p:cNvSpPr txBox="1">
            <a:spLocks noGrp="1"/>
          </p:cNvSpPr>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31"/>
          <p:cNvSpPr txBox="1">
            <a:spLocks noGrp="1"/>
          </p:cNvSpPr>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3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gradFill>
          <a:gsLst>
            <a:gs pos="0">
              <a:schemeClr val="accent1"/>
            </a:gs>
            <a:gs pos="79000">
              <a:schemeClr val="lt1"/>
            </a:gs>
            <a:gs pos="100000">
              <a:schemeClr val="accent6"/>
            </a:gs>
          </a:gsLst>
          <a:lin ang="18900732" scaled="0"/>
        </a:gradFill>
        <a:effectLst/>
      </p:bgPr>
    </p:bg>
    <p:spTree>
      <p:nvGrpSpPr>
        <p:cNvPr id="1" name="Shape 231"/>
        <p:cNvGrpSpPr/>
        <p:nvPr/>
      </p:nvGrpSpPr>
      <p:grpSpPr>
        <a:xfrm>
          <a:off x="0" y="0"/>
          <a:ext cx="0" cy="0"/>
          <a:chOff x="0" y="0"/>
          <a:chExt cx="0" cy="0"/>
        </a:xfrm>
      </p:grpSpPr>
      <p:sp>
        <p:nvSpPr>
          <p:cNvPr id="232" name="Google Shape;232;p33"/>
          <p:cNvSpPr/>
          <p:nvPr/>
        </p:nvSpPr>
        <p:spPr>
          <a:xfrm rot="-4499937">
            <a:off x="-1176120" y="225830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txBox="1">
            <a:spLocks noGrp="1"/>
          </p:cNvSpPr>
          <p:nvPr>
            <p:ph type="title"/>
          </p:nvPr>
        </p:nvSpPr>
        <p:spPr>
          <a:xfrm>
            <a:off x="1753663"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 name="Google Shape;234;p33"/>
          <p:cNvSpPr txBox="1">
            <a:spLocks noGrp="1"/>
          </p:cNvSpPr>
          <p:nvPr>
            <p:ph type="subTitle" idx="1"/>
          </p:nvPr>
        </p:nvSpPr>
        <p:spPr>
          <a:xfrm>
            <a:off x="1753675" y="2161005"/>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3"/>
          <p:cNvSpPr txBox="1">
            <a:spLocks noGrp="1"/>
          </p:cNvSpPr>
          <p:nvPr>
            <p:ph type="title" idx="2"/>
          </p:nvPr>
        </p:nvSpPr>
        <p:spPr>
          <a:xfrm>
            <a:off x="3767657" y="3226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6" name="Google Shape;236;p33"/>
          <p:cNvSpPr txBox="1">
            <a:spLocks noGrp="1"/>
          </p:cNvSpPr>
          <p:nvPr>
            <p:ph type="subTitle" idx="3"/>
          </p:nvPr>
        </p:nvSpPr>
        <p:spPr>
          <a:xfrm>
            <a:off x="3767672" y="3889680"/>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33"/>
          <p:cNvSpPr txBox="1">
            <a:spLocks noGrp="1"/>
          </p:cNvSpPr>
          <p:nvPr>
            <p:ph type="title" idx="4"/>
          </p:nvPr>
        </p:nvSpPr>
        <p:spPr>
          <a:xfrm>
            <a:off x="5764765"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33"/>
          <p:cNvSpPr txBox="1">
            <a:spLocks noGrp="1"/>
          </p:cNvSpPr>
          <p:nvPr>
            <p:ph type="subTitle" idx="5"/>
          </p:nvPr>
        </p:nvSpPr>
        <p:spPr>
          <a:xfrm>
            <a:off x="5764782" y="2161023"/>
            <a:ext cx="23409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33"/>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0" name="Google Shape;240;p33"/>
          <p:cNvSpPr/>
          <p:nvPr/>
        </p:nvSpPr>
        <p:spPr>
          <a:xfrm rot="2700000">
            <a:off x="7633372" y="246562"/>
            <a:ext cx="2660453" cy="267105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43" name="Google Shape;243;p34"/>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3_2">
    <p:bg>
      <p:bgPr>
        <a:gradFill>
          <a:gsLst>
            <a:gs pos="0">
              <a:schemeClr val="accent1"/>
            </a:gs>
            <a:gs pos="79000">
              <a:schemeClr val="lt1"/>
            </a:gs>
            <a:gs pos="100000">
              <a:schemeClr val="accent6"/>
            </a:gs>
          </a:gsLst>
          <a:lin ang="2698631" scaled="0"/>
        </a:gradFill>
        <a:effectLst/>
      </p:bgPr>
    </p:bg>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47" name="Google Shape;247;p35"/>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35"/>
          <p:cNvGrpSpPr/>
          <p:nvPr/>
        </p:nvGrpSpPr>
        <p:grpSpPr>
          <a:xfrm>
            <a:off x="-152539" y="3626319"/>
            <a:ext cx="9144330" cy="3345285"/>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56" name="Google Shape;256;p36"/>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6"/>
          <p:cNvSpPr txBox="1">
            <a:spLocks noGrp="1"/>
          </p:cNvSpPr>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0" name="Google Shape;260;p36"/>
          <p:cNvSpPr txBox="1">
            <a:spLocks noGrp="1"/>
          </p:cNvSpPr>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1" name="Google Shape;261;p36"/>
          <p:cNvSpPr txBox="1">
            <a:spLocks noGrp="1"/>
          </p:cNvSpPr>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36"/>
          <p:cNvSpPr txBox="1">
            <a:spLocks noGrp="1"/>
          </p:cNvSpPr>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65" name="Google Shape;265;p37"/>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3_1_1_1">
    <p:bg>
      <p:bgPr>
        <a:gradFill>
          <a:gsLst>
            <a:gs pos="0">
              <a:schemeClr val="accent1"/>
            </a:gs>
            <a:gs pos="79000">
              <a:schemeClr val="lt1"/>
            </a:gs>
            <a:gs pos="100000">
              <a:schemeClr val="accent6"/>
            </a:gs>
          </a:gsLst>
          <a:lin ang="13500032" scaled="0"/>
        </a:gradFill>
        <a:effectLst/>
      </p:bgPr>
    </p:bg>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269" name="Google Shape;269;p38"/>
          <p:cNvSpPr/>
          <p:nvPr/>
        </p:nvSpPr>
        <p:spPr>
          <a:xfrm>
            <a:off x="-1260625" y="29945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004075" y="2533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3" name="Google Shape;273;p39"/>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39"/>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39"/>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39"/>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1"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txBox="1">
            <a:spLocks noGrp="1"/>
          </p:cNvSpPr>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5" name="Google Shape;285;p40"/>
          <p:cNvSpPr txBox="1">
            <a:spLocks noGrp="1"/>
          </p:cNvSpPr>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40"/>
          <p:cNvSpPr txBox="1">
            <a:spLocks noGrp="1"/>
          </p:cNvSpPr>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7" name="Google Shape;287;p40"/>
          <p:cNvSpPr txBox="1">
            <a:spLocks noGrp="1"/>
          </p:cNvSpPr>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40"/>
          <p:cNvSpPr txBox="1">
            <a:spLocks noGrp="1"/>
          </p:cNvSpPr>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40"/>
          <p:cNvSpPr txBox="1">
            <a:spLocks noGrp="1"/>
          </p:cNvSpPr>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40"/>
          <p:cNvSpPr txBox="1">
            <a:spLocks noGrp="1"/>
          </p:cNvSpPr>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40"/>
          <p:cNvSpPr txBox="1">
            <a:spLocks noGrp="1"/>
          </p:cNvSpPr>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40"/>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gradFill>
          <a:gsLst>
            <a:gs pos="0">
              <a:schemeClr val="accent1"/>
            </a:gs>
            <a:gs pos="79000">
              <a:schemeClr val="lt1"/>
            </a:gs>
            <a:gs pos="100000">
              <a:schemeClr val="accent6"/>
            </a:gs>
          </a:gsLst>
          <a:lin ang="8099331" scaled="0"/>
        </a:gradFill>
        <a:effectLst/>
      </p:bgPr>
    </p:bg>
    <p:spTree>
      <p:nvGrpSpPr>
        <p:cNvPr id="1" name="Shape 293"/>
        <p:cNvGrpSpPr/>
        <p:nvPr/>
      </p:nvGrpSpPr>
      <p:grpSpPr>
        <a:xfrm>
          <a:off x="0" y="0"/>
          <a:ext cx="0" cy="0"/>
          <a:chOff x="0" y="0"/>
          <a:chExt cx="0" cy="0"/>
        </a:xfrm>
      </p:grpSpPr>
      <p:sp>
        <p:nvSpPr>
          <p:cNvPr id="294" name="Google Shape;294;p41"/>
          <p:cNvSpPr/>
          <p:nvPr/>
        </p:nvSpPr>
        <p:spPr>
          <a:xfrm>
            <a:off x="7827701" y="7193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txBox="1">
            <a:spLocks noGrp="1"/>
          </p:cNvSpPr>
          <p:nvPr>
            <p:ph type="title"/>
          </p:nvPr>
        </p:nvSpPr>
        <p:spPr>
          <a:xfrm>
            <a:off x="1475517" y="1712475"/>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41"/>
          <p:cNvSpPr txBox="1">
            <a:spLocks noGrp="1"/>
          </p:cNvSpPr>
          <p:nvPr>
            <p:ph type="subTitle" idx="1"/>
          </p:nvPr>
        </p:nvSpPr>
        <p:spPr>
          <a:xfrm>
            <a:off x="1475518"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41"/>
          <p:cNvSpPr txBox="1">
            <a:spLocks noGrp="1"/>
          </p:cNvSpPr>
          <p:nvPr>
            <p:ph type="title" idx="2"/>
          </p:nvPr>
        </p:nvSpPr>
        <p:spPr>
          <a:xfrm>
            <a:off x="4879083" y="1712475"/>
            <a:ext cx="2789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41"/>
          <p:cNvSpPr txBox="1">
            <a:spLocks noGrp="1"/>
          </p:cNvSpPr>
          <p:nvPr>
            <p:ph type="subTitle" idx="3"/>
          </p:nvPr>
        </p:nvSpPr>
        <p:spPr>
          <a:xfrm>
            <a:off x="4879083"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41"/>
          <p:cNvSpPr txBox="1">
            <a:spLocks noGrp="1"/>
          </p:cNvSpPr>
          <p:nvPr>
            <p:ph type="title" idx="4"/>
          </p:nvPr>
        </p:nvSpPr>
        <p:spPr>
          <a:xfrm>
            <a:off x="1425575" y="3537250"/>
            <a:ext cx="2889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41"/>
          <p:cNvSpPr txBox="1">
            <a:spLocks noGrp="1"/>
          </p:cNvSpPr>
          <p:nvPr>
            <p:ph type="subTitle" idx="5"/>
          </p:nvPr>
        </p:nvSpPr>
        <p:spPr>
          <a:xfrm>
            <a:off x="1475518"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41"/>
          <p:cNvSpPr txBox="1">
            <a:spLocks noGrp="1"/>
          </p:cNvSpPr>
          <p:nvPr>
            <p:ph type="title" idx="6"/>
          </p:nvPr>
        </p:nvSpPr>
        <p:spPr>
          <a:xfrm>
            <a:off x="4879083" y="3537250"/>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41"/>
          <p:cNvSpPr txBox="1">
            <a:spLocks noGrp="1"/>
          </p:cNvSpPr>
          <p:nvPr>
            <p:ph type="subTitle" idx="7"/>
          </p:nvPr>
        </p:nvSpPr>
        <p:spPr>
          <a:xfrm>
            <a:off x="4879083"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41"/>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4" name="Google Shape;304;p41"/>
          <p:cNvSpPr/>
          <p:nvPr/>
        </p:nvSpPr>
        <p:spPr>
          <a:xfrm>
            <a:off x="-1069574" y="23526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BLANK_1_1_1_1_2_1">
    <p:bg>
      <p:bgPr>
        <a:gradFill>
          <a:gsLst>
            <a:gs pos="0">
              <a:schemeClr val="accent1"/>
            </a:gs>
            <a:gs pos="79000">
              <a:schemeClr val="lt1"/>
            </a:gs>
            <a:gs pos="100000">
              <a:schemeClr val="accent6"/>
            </a:gs>
          </a:gsLst>
          <a:lin ang="8099331" scaled="0"/>
        </a:gradFill>
        <a:effectLst/>
      </p:bgPr>
    </p:bg>
    <p:spTree>
      <p:nvGrpSpPr>
        <p:cNvPr id="1" name="Shape 305"/>
        <p:cNvGrpSpPr/>
        <p:nvPr/>
      </p:nvGrpSpPr>
      <p:grpSpPr>
        <a:xfrm>
          <a:off x="0" y="0"/>
          <a:ext cx="0" cy="0"/>
          <a:chOff x="0" y="0"/>
          <a:chExt cx="0" cy="0"/>
        </a:xfrm>
      </p:grpSpPr>
      <p:sp>
        <p:nvSpPr>
          <p:cNvPr id="306" name="Google Shape;306;p42"/>
          <p:cNvSpPr/>
          <p:nvPr/>
        </p:nvSpPr>
        <p:spPr>
          <a:xfrm>
            <a:off x="7827701" y="27464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txBox="1">
            <a:spLocks noGrp="1"/>
          </p:cNvSpPr>
          <p:nvPr>
            <p:ph type="title"/>
          </p:nvPr>
        </p:nvSpPr>
        <p:spPr>
          <a:xfrm>
            <a:off x="2018102" y="3537250"/>
            <a:ext cx="2304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42"/>
          <p:cNvSpPr txBox="1">
            <a:spLocks noGrp="1"/>
          </p:cNvSpPr>
          <p:nvPr>
            <p:ph type="subTitle" idx="1"/>
          </p:nvPr>
        </p:nvSpPr>
        <p:spPr>
          <a:xfrm>
            <a:off x="2018102"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42"/>
          <p:cNvSpPr txBox="1">
            <a:spLocks noGrp="1"/>
          </p:cNvSpPr>
          <p:nvPr>
            <p:ph type="title" idx="2"/>
          </p:nvPr>
        </p:nvSpPr>
        <p:spPr>
          <a:xfrm>
            <a:off x="4779629" y="3537250"/>
            <a:ext cx="2568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42"/>
          <p:cNvSpPr txBox="1">
            <a:spLocks noGrp="1"/>
          </p:cNvSpPr>
          <p:nvPr>
            <p:ph type="subTitle" idx="3"/>
          </p:nvPr>
        </p:nvSpPr>
        <p:spPr>
          <a:xfrm>
            <a:off x="4911479"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42"/>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2" name="Google Shape;312;p42"/>
          <p:cNvSpPr/>
          <p:nvPr/>
        </p:nvSpPr>
        <p:spPr>
          <a:xfrm>
            <a:off x="-1069574" y="532925"/>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2"/>
          <p:cNvSpPr txBox="1">
            <a:spLocks noGrp="1"/>
          </p:cNvSpPr>
          <p:nvPr>
            <p:ph type="title" idx="5"/>
          </p:nvPr>
        </p:nvSpPr>
        <p:spPr>
          <a:xfrm>
            <a:off x="720000"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42"/>
          <p:cNvSpPr txBox="1">
            <a:spLocks noGrp="1"/>
          </p:cNvSpPr>
          <p:nvPr>
            <p:ph type="subTitle" idx="6"/>
          </p:nvPr>
        </p:nvSpPr>
        <p:spPr>
          <a:xfrm>
            <a:off x="720000"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42"/>
          <p:cNvSpPr txBox="1">
            <a:spLocks noGrp="1"/>
          </p:cNvSpPr>
          <p:nvPr>
            <p:ph type="title" idx="7"/>
          </p:nvPr>
        </p:nvSpPr>
        <p:spPr>
          <a:xfrm>
            <a:off x="3222325" y="1786675"/>
            <a:ext cx="2699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 name="Google Shape;316;p42"/>
          <p:cNvSpPr txBox="1">
            <a:spLocks noGrp="1"/>
          </p:cNvSpPr>
          <p:nvPr>
            <p:ph type="subTitle" idx="8"/>
          </p:nvPr>
        </p:nvSpPr>
        <p:spPr>
          <a:xfrm>
            <a:off x="3419273"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42"/>
          <p:cNvSpPr txBox="1">
            <a:spLocks noGrp="1"/>
          </p:cNvSpPr>
          <p:nvPr>
            <p:ph type="title" idx="9"/>
          </p:nvPr>
        </p:nvSpPr>
        <p:spPr>
          <a:xfrm>
            <a:off x="6118545"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8" name="Google Shape;318;p42"/>
          <p:cNvSpPr txBox="1">
            <a:spLocks noGrp="1"/>
          </p:cNvSpPr>
          <p:nvPr>
            <p:ph type="subTitle" idx="13"/>
          </p:nvPr>
        </p:nvSpPr>
        <p:spPr>
          <a:xfrm>
            <a:off x="6118545" y="23732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4" name="Google Shape;324;p4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43"/>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43"/>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43"/>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43"/>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43"/>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43"/>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43"/>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43"/>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43"/>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43"/>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4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bg>
      <p:bgPr>
        <a:gradFill>
          <a:gsLst>
            <a:gs pos="0">
              <a:schemeClr val="accent1"/>
            </a:gs>
            <a:gs pos="79000">
              <a:schemeClr val="lt1"/>
            </a:gs>
            <a:gs pos="100000">
              <a:schemeClr val="accent6"/>
            </a:gs>
          </a:gsLst>
          <a:lin ang="8099331" scaled="0"/>
        </a:gradFill>
        <a:effectLst/>
      </p:bgPr>
    </p:bg>
    <p:spTree>
      <p:nvGrpSpPr>
        <p:cNvPr id="1" name="Shape 336"/>
        <p:cNvGrpSpPr/>
        <p:nvPr/>
      </p:nvGrpSpPr>
      <p:grpSpPr>
        <a:xfrm>
          <a:off x="0" y="0"/>
          <a:ext cx="0" cy="0"/>
          <a:chOff x="0" y="0"/>
          <a:chExt cx="0" cy="0"/>
        </a:xfrm>
      </p:grpSpPr>
      <p:sp>
        <p:nvSpPr>
          <p:cNvPr id="337" name="Google Shape;337;p44"/>
          <p:cNvSpPr/>
          <p:nvPr/>
        </p:nvSpPr>
        <p:spPr>
          <a:xfrm>
            <a:off x="7134697" y="-78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4"/>
          <p:cNvSpPr txBox="1">
            <a:spLocks noGrp="1"/>
          </p:cNvSpPr>
          <p:nvPr>
            <p:ph type="title"/>
          </p:nvPr>
        </p:nvSpPr>
        <p:spPr>
          <a:xfrm>
            <a:off x="1804841" y="23891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44"/>
          <p:cNvSpPr txBox="1">
            <a:spLocks noGrp="1"/>
          </p:cNvSpPr>
          <p:nvPr>
            <p:ph type="subTitle" idx="1"/>
          </p:nvPr>
        </p:nvSpPr>
        <p:spPr>
          <a:xfrm>
            <a:off x="1804841" y="297562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44"/>
          <p:cNvSpPr txBox="1">
            <a:spLocks noGrp="1"/>
          </p:cNvSpPr>
          <p:nvPr>
            <p:ph type="title" idx="2"/>
          </p:nvPr>
        </p:nvSpPr>
        <p:spPr>
          <a:xfrm>
            <a:off x="1804841" y="11980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44"/>
          <p:cNvSpPr txBox="1">
            <a:spLocks noGrp="1"/>
          </p:cNvSpPr>
          <p:nvPr>
            <p:ph type="subTitle" idx="3"/>
          </p:nvPr>
        </p:nvSpPr>
        <p:spPr>
          <a:xfrm>
            <a:off x="1804841" y="17845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44"/>
          <p:cNvSpPr txBox="1">
            <a:spLocks noGrp="1"/>
          </p:cNvSpPr>
          <p:nvPr>
            <p:ph type="title" idx="4"/>
          </p:nvPr>
        </p:nvSpPr>
        <p:spPr>
          <a:xfrm>
            <a:off x="1804841" y="35372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44"/>
          <p:cNvSpPr txBox="1">
            <a:spLocks noGrp="1"/>
          </p:cNvSpPr>
          <p:nvPr>
            <p:ph type="subTitle" idx="5"/>
          </p:nvPr>
        </p:nvSpPr>
        <p:spPr>
          <a:xfrm>
            <a:off x="1804841" y="41237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44"/>
          <p:cNvSpPr txBox="1">
            <a:spLocks noGrp="1"/>
          </p:cNvSpPr>
          <p:nvPr>
            <p:ph type="title" idx="6"/>
          </p:nvPr>
        </p:nvSpPr>
        <p:spPr>
          <a:xfrm>
            <a:off x="5521358" y="3537250"/>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5" name="Google Shape;345;p44"/>
          <p:cNvSpPr txBox="1">
            <a:spLocks noGrp="1"/>
          </p:cNvSpPr>
          <p:nvPr>
            <p:ph type="subTitle" idx="7"/>
          </p:nvPr>
        </p:nvSpPr>
        <p:spPr>
          <a:xfrm>
            <a:off x="5521358" y="4123775"/>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44"/>
          <p:cNvSpPr txBox="1">
            <a:spLocks noGrp="1"/>
          </p:cNvSpPr>
          <p:nvPr>
            <p:ph type="title" idx="8"/>
          </p:nvPr>
        </p:nvSpPr>
        <p:spPr>
          <a:xfrm>
            <a:off x="5521358" y="119008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7" name="Google Shape;347;p44"/>
          <p:cNvSpPr txBox="1">
            <a:spLocks noGrp="1"/>
          </p:cNvSpPr>
          <p:nvPr>
            <p:ph type="subTitle" idx="9"/>
          </p:nvPr>
        </p:nvSpPr>
        <p:spPr>
          <a:xfrm>
            <a:off x="5521358" y="177661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44"/>
          <p:cNvSpPr txBox="1">
            <a:spLocks noGrp="1"/>
          </p:cNvSpPr>
          <p:nvPr>
            <p:ph type="title" idx="13"/>
          </p:nvPr>
        </p:nvSpPr>
        <p:spPr>
          <a:xfrm>
            <a:off x="5521358" y="238113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9" name="Google Shape;349;p44"/>
          <p:cNvSpPr txBox="1">
            <a:spLocks noGrp="1"/>
          </p:cNvSpPr>
          <p:nvPr>
            <p:ph type="subTitle" idx="14"/>
          </p:nvPr>
        </p:nvSpPr>
        <p:spPr>
          <a:xfrm>
            <a:off x="5521358" y="296766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4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1" name="Google Shape;351;p44"/>
          <p:cNvSpPr/>
          <p:nvPr/>
        </p:nvSpPr>
        <p:spPr>
          <a:xfrm rot="10800000">
            <a:off x="-141253" y="27973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1" name="Shape 352"/>
        <p:cNvGrpSpPr/>
        <p:nvPr/>
      </p:nvGrpSpPr>
      <p:grpSpPr>
        <a:xfrm>
          <a:off x="0" y="0"/>
          <a:ext cx="0" cy="0"/>
          <a:chOff x="0" y="0"/>
          <a:chExt cx="0" cy="0"/>
        </a:xfrm>
      </p:grpSpPr>
      <p:sp>
        <p:nvSpPr>
          <p:cNvPr id="353" name="Google Shape;353;p45"/>
          <p:cNvSpPr txBox="1">
            <a:spLocks noGrp="1"/>
          </p:cNvSpPr>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4" name="Google Shape;354;p45"/>
          <p:cNvSpPr txBox="1">
            <a:spLocks noGrp="1"/>
          </p:cNvSpPr>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45"/>
          <p:cNvSpPr txBox="1">
            <a:spLocks noGrp="1"/>
          </p:cNvSpPr>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6" name="Google Shape;356;p45"/>
          <p:cNvSpPr txBox="1">
            <a:spLocks noGrp="1"/>
          </p:cNvSpPr>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45"/>
          <p:cNvSpPr txBox="1">
            <a:spLocks noGrp="1"/>
          </p:cNvSpPr>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8" name="Google Shape;358;p45"/>
          <p:cNvSpPr txBox="1">
            <a:spLocks noGrp="1"/>
          </p:cNvSpPr>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45"/>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5"/>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BLANK_1_1_1_1_1_1_4">
    <p:bg>
      <p:bgPr>
        <a:gradFill>
          <a:gsLst>
            <a:gs pos="0">
              <a:schemeClr val="accent1"/>
            </a:gs>
            <a:gs pos="79000">
              <a:schemeClr val="lt1"/>
            </a:gs>
            <a:gs pos="100000">
              <a:schemeClr val="accent6"/>
            </a:gs>
          </a:gsLst>
          <a:lin ang="13500032" scaled="0"/>
        </a:gradFill>
        <a:effectLst/>
      </p:bgPr>
    </p:bg>
    <p:spTree>
      <p:nvGrpSpPr>
        <p:cNvPr id="1" name="Shape 361"/>
        <p:cNvGrpSpPr/>
        <p:nvPr/>
      </p:nvGrpSpPr>
      <p:grpSpPr>
        <a:xfrm>
          <a:off x="0" y="0"/>
          <a:ext cx="0" cy="0"/>
          <a:chOff x="0" y="0"/>
          <a:chExt cx="0" cy="0"/>
        </a:xfrm>
      </p:grpSpPr>
      <p:sp>
        <p:nvSpPr>
          <p:cNvPr id="362" name="Google Shape;362;p46"/>
          <p:cNvSpPr txBox="1">
            <a:spLocks noGrp="1"/>
          </p:cNvSpPr>
          <p:nvPr>
            <p:ph type="title" hasCustomPrompt="1"/>
          </p:nvPr>
        </p:nvSpPr>
        <p:spPr>
          <a:xfrm>
            <a:off x="715100" y="92478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3" name="Google Shape;363;p46"/>
          <p:cNvSpPr txBox="1">
            <a:spLocks noGrp="1"/>
          </p:cNvSpPr>
          <p:nvPr>
            <p:ph type="subTitle" idx="1"/>
          </p:nvPr>
        </p:nvSpPr>
        <p:spPr>
          <a:xfrm>
            <a:off x="715100" y="197603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4" name="Google Shape;364;p46"/>
          <p:cNvSpPr txBox="1">
            <a:spLocks noGrp="1"/>
          </p:cNvSpPr>
          <p:nvPr>
            <p:ph type="title" idx="2" hasCustomPrompt="1"/>
          </p:nvPr>
        </p:nvSpPr>
        <p:spPr>
          <a:xfrm>
            <a:off x="3640675" y="272223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5" name="Google Shape;365;p46"/>
          <p:cNvSpPr txBox="1">
            <a:spLocks noGrp="1"/>
          </p:cNvSpPr>
          <p:nvPr>
            <p:ph type="subTitle" idx="3"/>
          </p:nvPr>
        </p:nvSpPr>
        <p:spPr>
          <a:xfrm>
            <a:off x="3640675" y="377348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6" name="Google Shape;366;p46"/>
          <p:cNvSpPr/>
          <p:nvPr/>
        </p:nvSpPr>
        <p:spPr>
          <a:xfrm rot="10800000" flipH="1">
            <a:off x="-1155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6"/>
          <p:cNvSpPr/>
          <p:nvPr/>
        </p:nvSpPr>
        <p:spPr>
          <a:xfrm rot="10800000" flipH="1">
            <a:off x="7326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BLANK_1_1_1_1_1_1_3">
    <p:bg>
      <p:bgPr>
        <a:gradFill>
          <a:gsLst>
            <a:gs pos="0">
              <a:schemeClr val="accent1"/>
            </a:gs>
            <a:gs pos="79000">
              <a:schemeClr val="lt1"/>
            </a:gs>
            <a:gs pos="100000">
              <a:schemeClr val="accent6"/>
            </a:gs>
          </a:gsLst>
          <a:lin ang="2700006" scaled="0"/>
        </a:gradFill>
        <a:effectLst/>
      </p:bgPr>
    </p:bg>
    <p:spTree>
      <p:nvGrpSpPr>
        <p:cNvPr id="1" name="Shape 368"/>
        <p:cNvGrpSpPr/>
        <p:nvPr/>
      </p:nvGrpSpPr>
      <p:grpSpPr>
        <a:xfrm>
          <a:off x="0" y="0"/>
          <a:ext cx="0" cy="0"/>
          <a:chOff x="0" y="0"/>
          <a:chExt cx="0" cy="0"/>
        </a:xfrm>
      </p:grpSpPr>
      <p:sp>
        <p:nvSpPr>
          <p:cNvPr id="369" name="Google Shape;369;p47"/>
          <p:cNvSpPr txBox="1">
            <a:spLocks noGrp="1"/>
          </p:cNvSpPr>
          <p:nvPr>
            <p:ph type="title"/>
          </p:nvPr>
        </p:nvSpPr>
        <p:spPr>
          <a:xfrm>
            <a:off x="3396700"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70" name="Google Shape;370;p47"/>
          <p:cNvSpPr txBox="1">
            <a:spLocks noGrp="1"/>
          </p:cNvSpPr>
          <p:nvPr>
            <p:ph type="title" idx="2"/>
          </p:nvPr>
        </p:nvSpPr>
        <p:spPr>
          <a:xfrm>
            <a:off x="902613"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71" name="Google Shape;371;p47"/>
          <p:cNvSpPr txBox="1">
            <a:spLocks noGrp="1"/>
          </p:cNvSpPr>
          <p:nvPr>
            <p:ph type="title" idx="3"/>
          </p:nvPr>
        </p:nvSpPr>
        <p:spPr>
          <a:xfrm>
            <a:off x="5890798"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72" name="Google Shape;372;p47"/>
          <p:cNvSpPr txBox="1">
            <a:spLocks noGrp="1"/>
          </p:cNvSpPr>
          <p:nvPr>
            <p:ph type="subTitle" idx="1"/>
          </p:nvPr>
        </p:nvSpPr>
        <p:spPr>
          <a:xfrm>
            <a:off x="902613"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3" name="Google Shape;373;p47"/>
          <p:cNvSpPr txBox="1">
            <a:spLocks noGrp="1"/>
          </p:cNvSpPr>
          <p:nvPr>
            <p:ph type="subTitle" idx="4"/>
          </p:nvPr>
        </p:nvSpPr>
        <p:spPr>
          <a:xfrm>
            <a:off x="3396700"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47"/>
          <p:cNvSpPr txBox="1">
            <a:spLocks noGrp="1"/>
          </p:cNvSpPr>
          <p:nvPr>
            <p:ph type="subTitle" idx="5"/>
          </p:nvPr>
        </p:nvSpPr>
        <p:spPr>
          <a:xfrm>
            <a:off x="5890798"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5" name="Google Shape;375;p47"/>
          <p:cNvSpPr txBox="1">
            <a:spLocks noGrp="1"/>
          </p:cNvSpPr>
          <p:nvPr>
            <p:ph type="title" idx="6" hasCustomPrompt="1"/>
          </p:nvPr>
        </p:nvSpPr>
        <p:spPr>
          <a:xfrm>
            <a:off x="1485375"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47"/>
          <p:cNvSpPr txBox="1">
            <a:spLocks noGrp="1"/>
          </p:cNvSpPr>
          <p:nvPr>
            <p:ph type="title" idx="7" hasCustomPrompt="1"/>
          </p:nvPr>
        </p:nvSpPr>
        <p:spPr>
          <a:xfrm>
            <a:off x="3979450"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7" name="Google Shape;377;p47"/>
          <p:cNvSpPr txBox="1">
            <a:spLocks noGrp="1"/>
          </p:cNvSpPr>
          <p:nvPr>
            <p:ph type="title" idx="8" hasCustomPrompt="1"/>
          </p:nvPr>
        </p:nvSpPr>
        <p:spPr>
          <a:xfrm>
            <a:off x="6473548"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8" name="Google Shape;378;p47"/>
          <p:cNvSpPr txBox="1">
            <a:spLocks noGrp="1"/>
          </p:cNvSpPr>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79" name="Google Shape;379;p47"/>
          <p:cNvSpPr/>
          <p:nvPr/>
        </p:nvSpPr>
        <p:spPr>
          <a:xfrm rot="10800000">
            <a:off x="8089352" y="4310446"/>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rot="-5400000">
            <a:off x="70778" y="-274331"/>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rot="4828483">
            <a:off x="7771083" y="-821592"/>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BLANK_1_1_1_1_1_1_3_2">
    <p:bg>
      <p:bgPr>
        <a:gradFill>
          <a:gsLst>
            <a:gs pos="0">
              <a:schemeClr val="accent1"/>
            </a:gs>
            <a:gs pos="79000">
              <a:schemeClr val="lt1"/>
            </a:gs>
            <a:gs pos="100000">
              <a:schemeClr val="accent6"/>
            </a:gs>
          </a:gsLst>
          <a:lin ang="18900732" scaled="0"/>
        </a:gradFill>
        <a:effectLst/>
      </p:bgPr>
    </p:bg>
    <p:spTree>
      <p:nvGrpSpPr>
        <p:cNvPr id="1" name="Shape 382"/>
        <p:cNvGrpSpPr/>
        <p:nvPr/>
      </p:nvGrpSpPr>
      <p:grpSpPr>
        <a:xfrm>
          <a:off x="0" y="0"/>
          <a:ext cx="0" cy="0"/>
          <a:chOff x="0" y="0"/>
          <a:chExt cx="0" cy="0"/>
        </a:xfrm>
      </p:grpSpPr>
      <p:sp>
        <p:nvSpPr>
          <p:cNvPr id="383" name="Google Shape;383;p48"/>
          <p:cNvSpPr txBox="1">
            <a:spLocks noGrp="1"/>
          </p:cNvSpPr>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84" name="Google Shape;384;p48"/>
          <p:cNvSpPr txBox="1">
            <a:spLocks noGrp="1"/>
          </p:cNvSpPr>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85" name="Google Shape;385;p48"/>
          <p:cNvSpPr txBox="1">
            <a:spLocks noGrp="1"/>
          </p:cNvSpPr>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86" name="Google Shape;386;p48"/>
          <p:cNvSpPr txBox="1">
            <a:spLocks noGrp="1"/>
          </p:cNvSpPr>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7" name="Google Shape;387;p48"/>
          <p:cNvSpPr txBox="1">
            <a:spLocks noGrp="1"/>
          </p:cNvSpPr>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8" name="Google Shape;388;p48"/>
          <p:cNvSpPr txBox="1">
            <a:spLocks noGrp="1"/>
          </p:cNvSpPr>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9" name="Google Shape;389;p48"/>
          <p:cNvSpPr txBox="1">
            <a:spLocks noGrp="1"/>
          </p:cNvSpPr>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0" name="Google Shape;390;p48"/>
          <p:cNvSpPr txBox="1">
            <a:spLocks noGrp="1"/>
          </p:cNvSpPr>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48"/>
          <p:cNvSpPr txBox="1">
            <a:spLocks noGrp="1"/>
          </p:cNvSpPr>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2" name="Google Shape;392;p48"/>
          <p:cNvSpPr txBox="1">
            <a:spLocks noGrp="1"/>
          </p:cNvSpPr>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393" name="Google Shape;393;p48"/>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1" name="Shape 396"/>
        <p:cNvGrpSpPr/>
        <p:nvPr/>
      </p:nvGrpSpPr>
      <p:grpSpPr>
        <a:xfrm>
          <a:off x="0" y="0"/>
          <a:ext cx="0" cy="0"/>
          <a:chOff x="0" y="0"/>
          <a:chExt cx="0" cy="0"/>
        </a:xfrm>
      </p:grpSpPr>
      <p:sp>
        <p:nvSpPr>
          <p:cNvPr id="397" name="Google Shape;397;p49"/>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9"/>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9"/>
          <p:cNvSpPr txBox="1">
            <a:spLocks noGrp="1"/>
          </p:cNvSpPr>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0" name="Google Shape;400;p49"/>
          <p:cNvSpPr txBox="1">
            <a:spLocks noGrp="1"/>
          </p:cNvSpPr>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49"/>
          <p:cNvSpPr txBox="1">
            <a:spLocks noGrp="1"/>
          </p:cNvSpPr>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2" name="Google Shape;402;p49"/>
          <p:cNvSpPr txBox="1">
            <a:spLocks noGrp="1"/>
          </p:cNvSpPr>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3" name="Google Shape;403;p49"/>
          <p:cNvSpPr txBox="1">
            <a:spLocks noGrp="1"/>
          </p:cNvSpPr>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4" name="Google Shape;404;p49"/>
          <p:cNvSpPr txBox="1">
            <a:spLocks noGrp="1"/>
          </p:cNvSpPr>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5" name="Google Shape;405;p49"/>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1" name="Shape 406"/>
        <p:cNvGrpSpPr/>
        <p:nvPr/>
      </p:nvGrpSpPr>
      <p:grpSpPr>
        <a:xfrm>
          <a:off x="0" y="0"/>
          <a:ext cx="0" cy="0"/>
          <a:chOff x="0" y="0"/>
          <a:chExt cx="0" cy="0"/>
        </a:xfrm>
      </p:grpSpPr>
      <p:sp>
        <p:nvSpPr>
          <p:cNvPr id="407" name="Google Shape;407;p50"/>
          <p:cNvSpPr txBox="1">
            <a:spLocks noGrp="1"/>
          </p:cNvSpPr>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a:ea typeface="Days One"/>
                <a:cs typeface="Days One"/>
                <a:sym typeface="Day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8" name="Google Shape;408;p50"/>
          <p:cNvSpPr txBox="1">
            <a:spLocks noGrp="1"/>
          </p:cNvSpPr>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9" name="Google Shape;409;p50"/>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lang="en" sz="1100"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a:solidFill>
                  <a:schemeClr val="lt2"/>
                </a:solidFill>
                <a:latin typeface="Lato"/>
                <a:ea typeface="Lato"/>
                <a:cs typeface="Lato"/>
                <a:sym typeface="Lato"/>
              </a:rPr>
              <a:t>, including icons by </a:t>
            </a:r>
            <a:r>
              <a:rPr lang="en" sz="1100"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lt2"/>
                </a:solidFill>
                <a:latin typeface="Lato"/>
                <a:ea typeface="Lato"/>
                <a:cs typeface="Lato"/>
                <a:sym typeface="Lato"/>
              </a:rPr>
              <a:t>, infographics &amp; images by </a:t>
            </a:r>
            <a:r>
              <a:rPr lang="en" sz="1100"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b="1">
                <a:solidFill>
                  <a:schemeClr val="lt2"/>
                </a:solidFill>
                <a:latin typeface="Lato"/>
                <a:ea typeface="Lato"/>
                <a:cs typeface="Lato"/>
                <a:sym typeface="Lato"/>
              </a:rPr>
              <a:t> </a:t>
            </a:r>
            <a:endParaRPr sz="1100" b="1">
              <a:solidFill>
                <a:schemeClr val="lt2"/>
              </a:solidFill>
              <a:latin typeface="Lato"/>
              <a:ea typeface="Lato"/>
              <a:cs typeface="Lato"/>
              <a:sym typeface="Lato"/>
            </a:endParaRPr>
          </a:p>
        </p:txBody>
      </p:sp>
      <p:sp>
        <p:nvSpPr>
          <p:cNvPr id="410" name="Google Shape;410;p50"/>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0"/>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4"/>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1"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3" name="Google Shape;423;p5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0"/>
        <p:cNvGrpSpPr/>
        <p:nvPr/>
      </p:nvGrpSpPr>
      <p:grpSpPr>
        <a:xfrm>
          <a:off x="0" y="0"/>
          <a:ext cx="0" cy="0"/>
          <a:chOff x="0" y="0"/>
          <a:chExt cx="0" cy="0"/>
        </a:xfrm>
      </p:grpSpPr>
      <p:sp>
        <p:nvSpPr>
          <p:cNvPr id="431" name="Google Shape;431;p56"/>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INTERNET OF THINGS</a:t>
            </a:r>
            <a:endParaRPr/>
          </a:p>
        </p:txBody>
      </p:sp>
      <p:cxnSp>
        <p:nvCxnSpPr>
          <p:cNvPr id="432" name="Google Shape;432;p56"/>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3" name="Google Shape;433;p56"/>
          <p:cNvGrpSpPr/>
          <p:nvPr/>
        </p:nvGrpSpPr>
        <p:grpSpPr>
          <a:xfrm>
            <a:off x="6978465" y="570975"/>
            <a:ext cx="1450362" cy="1447410"/>
            <a:chOff x="7193640" y="535000"/>
            <a:chExt cx="1450362" cy="1447410"/>
          </a:xfrm>
        </p:grpSpPr>
        <p:sp>
          <p:nvSpPr>
            <p:cNvPr id="434" name="Google Shape;434;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56"/>
          <p:cNvGrpSpPr/>
          <p:nvPr/>
        </p:nvGrpSpPr>
        <p:grpSpPr>
          <a:xfrm flipH="1">
            <a:off x="6205843" y="624360"/>
            <a:ext cx="2222991" cy="2380171"/>
            <a:chOff x="279450" y="571167"/>
            <a:chExt cx="1533626" cy="1642063"/>
          </a:xfrm>
        </p:grpSpPr>
        <p:sp>
          <p:nvSpPr>
            <p:cNvPr id="441" name="Google Shape;441;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449" name="Google Shape;449;p56"/>
          <p:cNvGrpSpPr/>
          <p:nvPr/>
        </p:nvGrpSpPr>
        <p:grpSpPr>
          <a:xfrm>
            <a:off x="6724281" y="3004537"/>
            <a:ext cx="310599" cy="294704"/>
            <a:chOff x="6724281" y="3004537"/>
            <a:chExt cx="310599" cy="294704"/>
          </a:xfrm>
        </p:grpSpPr>
        <p:sp>
          <p:nvSpPr>
            <p:cNvPr id="450" name="Google Shape;450;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56"/>
          <p:cNvGrpSpPr/>
          <p:nvPr/>
        </p:nvGrpSpPr>
        <p:grpSpPr>
          <a:xfrm>
            <a:off x="8005637" y="2529896"/>
            <a:ext cx="274389" cy="287882"/>
            <a:chOff x="8005637" y="2529896"/>
            <a:chExt cx="274389" cy="287882"/>
          </a:xfrm>
        </p:grpSpPr>
        <p:sp>
          <p:nvSpPr>
            <p:cNvPr id="453" name="Google Shape;453;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56"/>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56"/>
          <p:cNvGrpSpPr/>
          <p:nvPr/>
        </p:nvGrpSpPr>
        <p:grpSpPr>
          <a:xfrm rot="8945712">
            <a:off x="881263" y="497824"/>
            <a:ext cx="470500" cy="545601"/>
            <a:chOff x="5320111" y="1881293"/>
            <a:chExt cx="470512" cy="545615"/>
          </a:xfrm>
        </p:grpSpPr>
        <p:sp>
          <p:nvSpPr>
            <p:cNvPr id="458" name="Google Shape;458;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56"/>
          <p:cNvGrpSpPr/>
          <p:nvPr/>
        </p:nvGrpSpPr>
        <p:grpSpPr>
          <a:xfrm>
            <a:off x="1458464" y="748536"/>
            <a:ext cx="315323" cy="376981"/>
            <a:chOff x="4040314" y="1769061"/>
            <a:chExt cx="315323" cy="376981"/>
          </a:xfrm>
        </p:grpSpPr>
        <p:sp>
          <p:nvSpPr>
            <p:cNvPr id="462" name="Google Shape;462;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56"/>
          <p:cNvGrpSpPr/>
          <p:nvPr/>
        </p:nvGrpSpPr>
        <p:grpSpPr>
          <a:xfrm rot="2395509">
            <a:off x="1042623" y="1261797"/>
            <a:ext cx="274395" cy="287888"/>
            <a:chOff x="2772212" y="2822146"/>
            <a:chExt cx="274389" cy="287882"/>
          </a:xfrm>
        </p:grpSpPr>
        <p:sp>
          <p:nvSpPr>
            <p:cNvPr id="468" name="Google Shape;468;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0000">
              <a:srgbClr val="A869BD"/>
            </a:gs>
            <a:gs pos="82000">
              <a:schemeClr val="lt1"/>
            </a:gs>
            <a:gs pos="100000">
              <a:schemeClr val="accent6"/>
            </a:gs>
          </a:gsLst>
          <a:lin ang="13500032" scaled="0"/>
        </a:gradFill>
        <a:effectLst/>
      </p:bgPr>
    </p:bg>
    <p:spTree>
      <p:nvGrpSpPr>
        <p:cNvPr id="1" name="Shape 747"/>
        <p:cNvGrpSpPr/>
        <p:nvPr/>
      </p:nvGrpSpPr>
      <p:grpSpPr>
        <a:xfrm>
          <a:off x="0" y="0"/>
          <a:ext cx="0" cy="0"/>
          <a:chOff x="0" y="0"/>
          <a:chExt cx="0" cy="0"/>
        </a:xfrm>
      </p:grpSpPr>
      <p:sp>
        <p:nvSpPr>
          <p:cNvPr id="748" name="Google Shape;748;p65"/>
          <p:cNvSpPr txBox="1">
            <a:spLocks noGrp="1"/>
          </p:cNvSpPr>
          <p:nvPr>
            <p:ph type="title"/>
          </p:nvPr>
        </p:nvSpPr>
        <p:spPr>
          <a:xfrm>
            <a:off x="350225" y="12195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3. OpenSCADA </a:t>
            </a:r>
            <a:endParaRPr sz="2800"/>
          </a:p>
        </p:txBody>
      </p:sp>
      <p:sp>
        <p:nvSpPr>
          <p:cNvPr id="749" name="Google Shape;749;p65"/>
          <p:cNvSpPr txBox="1">
            <a:spLocks noGrp="1"/>
          </p:cNvSpPr>
          <p:nvPr>
            <p:ph type="body" idx="1"/>
          </p:nvPr>
        </p:nvSpPr>
        <p:spPr>
          <a:xfrm>
            <a:off x="350225" y="802863"/>
            <a:ext cx="5475900" cy="267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Eclipse SCADA which is a project as a part of the Eclipse IoT Industry Working Group.</a:t>
            </a:r>
            <a:endParaRPr/>
          </a:p>
          <a:p>
            <a:pPr marL="457200" lvl="0" indent="-304800" algn="l" rtl="0">
              <a:spcBef>
                <a:spcPts val="1600"/>
              </a:spcBef>
              <a:spcAft>
                <a:spcPts val="0"/>
              </a:spcAft>
              <a:buSzPts val="1200"/>
              <a:buChar char="★"/>
            </a:pPr>
            <a:r>
              <a:rPr lang="en"/>
              <a:t>IDE core is written on java</a:t>
            </a:r>
            <a:endParaRPr/>
          </a:p>
          <a:p>
            <a:pPr marL="457200" lvl="0" indent="-304800" algn="l" rtl="0">
              <a:spcBef>
                <a:spcPts val="1600"/>
              </a:spcBef>
              <a:spcAft>
                <a:spcPts val="0"/>
              </a:spcAft>
              <a:buSzPts val="1200"/>
              <a:buChar char="★"/>
            </a:pPr>
            <a:r>
              <a:rPr lang="en"/>
              <a:t>it provides APIs and frameworks for building SCADA applications using a variety of programming languages including Java, Python, and JavaScript.</a:t>
            </a:r>
            <a:endParaRPr/>
          </a:p>
          <a:p>
            <a:pPr marL="457200" lvl="0" indent="-304800" algn="l" rtl="0">
              <a:spcBef>
                <a:spcPts val="1600"/>
              </a:spcBef>
              <a:spcAft>
                <a:spcPts val="0"/>
              </a:spcAft>
              <a:buSzPts val="1200"/>
              <a:buChar char="★"/>
            </a:pPr>
            <a:r>
              <a:rPr lang="en"/>
              <a:t>Provides security as well as flexibility.</a:t>
            </a:r>
            <a:endParaRPr/>
          </a:p>
          <a:p>
            <a:pPr marL="457200" lvl="0" indent="-304800" algn="l" rtl="0">
              <a:spcBef>
                <a:spcPts val="1600"/>
              </a:spcBef>
              <a:spcAft>
                <a:spcPts val="1600"/>
              </a:spcAft>
              <a:buSzPts val="1200"/>
              <a:buChar char="★"/>
            </a:pPr>
            <a:r>
              <a:rPr lang="en"/>
              <a:t> It provides a set of independent tools that can be combined in many ways by providing several libraries, interface apps, configuration tools, and front and back-end applications.</a:t>
            </a:r>
            <a:endParaRPr/>
          </a:p>
        </p:txBody>
      </p:sp>
      <p:grpSp>
        <p:nvGrpSpPr>
          <p:cNvPr id="750" name="Google Shape;750;p65"/>
          <p:cNvGrpSpPr/>
          <p:nvPr/>
        </p:nvGrpSpPr>
        <p:grpSpPr>
          <a:xfrm>
            <a:off x="6376876" y="2012838"/>
            <a:ext cx="2052018" cy="1943116"/>
            <a:chOff x="2956625" y="695323"/>
            <a:chExt cx="1049357" cy="993667"/>
          </a:xfrm>
        </p:grpSpPr>
        <p:sp>
          <p:nvSpPr>
            <p:cNvPr id="751" name="Google Shape;751;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65"/>
          <p:cNvGrpSpPr/>
          <p:nvPr/>
        </p:nvGrpSpPr>
        <p:grpSpPr>
          <a:xfrm rot="5400000">
            <a:off x="7990306" y="4257989"/>
            <a:ext cx="166385" cy="701016"/>
            <a:chOff x="8668080" y="2328029"/>
            <a:chExt cx="127488" cy="537136"/>
          </a:xfrm>
        </p:grpSpPr>
        <p:sp>
          <p:nvSpPr>
            <p:cNvPr id="768" name="Google Shape;768;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0" name="Google Shape;780;p65"/>
          <p:cNvCxnSpPr/>
          <p:nvPr/>
        </p:nvCxnSpPr>
        <p:spPr>
          <a:xfrm rot="10800000">
            <a:off x="825725" y="4867613"/>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81" name="Google Shape;781;p65"/>
          <p:cNvGrpSpPr/>
          <p:nvPr/>
        </p:nvGrpSpPr>
        <p:grpSpPr>
          <a:xfrm>
            <a:off x="7234974" y="1844047"/>
            <a:ext cx="198233" cy="168803"/>
            <a:chOff x="3080599" y="534997"/>
            <a:chExt cx="198233" cy="168803"/>
          </a:xfrm>
        </p:grpSpPr>
        <p:sp>
          <p:nvSpPr>
            <p:cNvPr id="782" name="Google Shape;782;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65"/>
          <p:cNvGrpSpPr/>
          <p:nvPr/>
        </p:nvGrpSpPr>
        <p:grpSpPr>
          <a:xfrm>
            <a:off x="8054217" y="2319399"/>
            <a:ext cx="200951" cy="162552"/>
            <a:chOff x="5095817" y="961574"/>
            <a:chExt cx="200951" cy="162552"/>
          </a:xfrm>
        </p:grpSpPr>
        <p:sp>
          <p:nvSpPr>
            <p:cNvPr id="786" name="Google Shape;786;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65"/>
          <p:cNvSpPr/>
          <p:nvPr/>
        </p:nvSpPr>
        <p:spPr>
          <a:xfrm>
            <a:off x="296021" y="45085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65"/>
          <p:cNvGrpSpPr/>
          <p:nvPr/>
        </p:nvGrpSpPr>
        <p:grpSpPr>
          <a:xfrm>
            <a:off x="88081" y="3292812"/>
            <a:ext cx="310599" cy="294704"/>
            <a:chOff x="2327131" y="3148937"/>
            <a:chExt cx="310599" cy="294704"/>
          </a:xfrm>
        </p:grpSpPr>
        <p:sp>
          <p:nvSpPr>
            <p:cNvPr id="791" name="Google Shape;791;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pSp>
        <p:nvGrpSpPr>
          <p:cNvPr id="797" name="Google Shape;797;p66"/>
          <p:cNvGrpSpPr/>
          <p:nvPr/>
        </p:nvGrpSpPr>
        <p:grpSpPr>
          <a:xfrm>
            <a:off x="6348748" y="1719149"/>
            <a:ext cx="1520995" cy="1517754"/>
            <a:chOff x="7193640" y="535000"/>
            <a:chExt cx="1450362" cy="1447410"/>
          </a:xfrm>
        </p:grpSpPr>
        <p:sp>
          <p:nvSpPr>
            <p:cNvPr id="798" name="Google Shape;798;p6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66"/>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Arduino Boards</a:t>
            </a:r>
            <a:endParaRPr/>
          </a:p>
        </p:txBody>
      </p:sp>
      <p:cxnSp>
        <p:nvCxnSpPr>
          <p:cNvPr id="805" name="Google Shape;805;p66"/>
          <p:cNvCxnSpPr/>
          <p:nvPr/>
        </p:nvCxnSpPr>
        <p:spPr>
          <a:xfrm>
            <a:off x="717123" y="3311125"/>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806" name="Google Shape;806;p66"/>
          <p:cNvGrpSpPr/>
          <p:nvPr/>
        </p:nvGrpSpPr>
        <p:grpSpPr>
          <a:xfrm rot="-9711655">
            <a:off x="6553521" y="755819"/>
            <a:ext cx="1670816" cy="1582334"/>
            <a:chOff x="2956625" y="695323"/>
            <a:chExt cx="1049357" cy="993667"/>
          </a:xfrm>
        </p:grpSpPr>
        <p:sp>
          <p:nvSpPr>
            <p:cNvPr id="807" name="Google Shape;807;p6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66"/>
          <p:cNvGrpSpPr/>
          <p:nvPr/>
        </p:nvGrpSpPr>
        <p:grpSpPr>
          <a:xfrm rot="7394623">
            <a:off x="844044" y="573853"/>
            <a:ext cx="524325" cy="608063"/>
            <a:chOff x="5320111" y="1881293"/>
            <a:chExt cx="470512" cy="545615"/>
          </a:xfrm>
        </p:grpSpPr>
        <p:sp>
          <p:nvSpPr>
            <p:cNvPr id="824" name="Google Shape;824;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66"/>
          <p:cNvGrpSpPr/>
          <p:nvPr/>
        </p:nvGrpSpPr>
        <p:grpSpPr>
          <a:xfrm rot="268623">
            <a:off x="1415388" y="745758"/>
            <a:ext cx="432780" cy="501915"/>
            <a:chOff x="5320111" y="1881293"/>
            <a:chExt cx="470512" cy="545615"/>
          </a:xfrm>
        </p:grpSpPr>
        <p:sp>
          <p:nvSpPr>
            <p:cNvPr id="828" name="Google Shape;828;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66"/>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6"/>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66"/>
          <p:cNvGrpSpPr/>
          <p:nvPr/>
        </p:nvGrpSpPr>
        <p:grpSpPr>
          <a:xfrm>
            <a:off x="7709431" y="4313787"/>
            <a:ext cx="310599" cy="294704"/>
            <a:chOff x="2327131" y="3148937"/>
            <a:chExt cx="310599" cy="294704"/>
          </a:xfrm>
        </p:grpSpPr>
        <p:sp>
          <p:nvSpPr>
            <p:cNvPr id="834" name="Google Shape;834;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66"/>
          <p:cNvGrpSpPr/>
          <p:nvPr/>
        </p:nvGrpSpPr>
        <p:grpSpPr>
          <a:xfrm>
            <a:off x="8154512" y="3986996"/>
            <a:ext cx="274389" cy="287882"/>
            <a:chOff x="2772212" y="2822146"/>
            <a:chExt cx="274389" cy="287882"/>
          </a:xfrm>
        </p:grpSpPr>
        <p:sp>
          <p:nvSpPr>
            <p:cNvPr id="837" name="Google Shape;837;p6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grpSp>
        <p:nvGrpSpPr>
          <p:cNvPr id="843" name="Google Shape;843;p67"/>
          <p:cNvGrpSpPr/>
          <p:nvPr/>
        </p:nvGrpSpPr>
        <p:grpSpPr>
          <a:xfrm>
            <a:off x="6926197" y="291997"/>
            <a:ext cx="1901425" cy="1897410"/>
            <a:chOff x="7193640" y="535000"/>
            <a:chExt cx="1450362" cy="1447410"/>
          </a:xfrm>
        </p:grpSpPr>
        <p:sp>
          <p:nvSpPr>
            <p:cNvPr id="844" name="Google Shape;844;p67"/>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7"/>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7"/>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7"/>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7"/>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7"/>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67"/>
          <p:cNvSpPr txBox="1">
            <a:spLocks noGrp="1"/>
          </p:cNvSpPr>
          <p:nvPr>
            <p:ph type="title"/>
          </p:nvPr>
        </p:nvSpPr>
        <p:spPr>
          <a:xfrm>
            <a:off x="1844950" y="1835525"/>
            <a:ext cx="4919400" cy="47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Arduino IDE</a:t>
            </a:r>
            <a:endParaRPr/>
          </a:p>
        </p:txBody>
      </p:sp>
      <p:cxnSp>
        <p:nvCxnSpPr>
          <p:cNvPr id="851" name="Google Shape;851;p67"/>
          <p:cNvCxnSpPr/>
          <p:nvPr/>
        </p:nvCxnSpPr>
        <p:spPr>
          <a:xfrm>
            <a:off x="1756460" y="2523900"/>
            <a:ext cx="5143200" cy="0"/>
          </a:xfrm>
          <a:prstGeom prst="straightConnector1">
            <a:avLst/>
          </a:prstGeom>
          <a:noFill/>
          <a:ln w="19050" cap="flat" cmpd="sng">
            <a:solidFill>
              <a:schemeClr val="lt2"/>
            </a:solidFill>
            <a:prstDash val="solid"/>
            <a:round/>
            <a:headEnd type="none" w="med" len="med"/>
            <a:tailEnd type="none" w="med" len="med"/>
          </a:ln>
        </p:spPr>
      </p:cxnSp>
      <p:grpSp>
        <p:nvGrpSpPr>
          <p:cNvPr id="852" name="Google Shape;852;p67"/>
          <p:cNvGrpSpPr/>
          <p:nvPr/>
        </p:nvGrpSpPr>
        <p:grpSpPr>
          <a:xfrm>
            <a:off x="8345659" y="1731425"/>
            <a:ext cx="968928" cy="218950"/>
            <a:chOff x="2297800" y="638425"/>
            <a:chExt cx="758100" cy="218950"/>
          </a:xfrm>
        </p:grpSpPr>
        <p:sp>
          <p:nvSpPr>
            <p:cNvPr id="853" name="Google Shape;853;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67"/>
          <p:cNvGrpSpPr/>
          <p:nvPr/>
        </p:nvGrpSpPr>
        <p:grpSpPr>
          <a:xfrm>
            <a:off x="884764" y="882951"/>
            <a:ext cx="1323889" cy="789800"/>
            <a:chOff x="996540" y="923919"/>
            <a:chExt cx="1062000" cy="633564"/>
          </a:xfrm>
        </p:grpSpPr>
        <p:sp>
          <p:nvSpPr>
            <p:cNvPr id="856" name="Google Shape;856;p67"/>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67"/>
            <p:cNvGrpSpPr/>
            <p:nvPr/>
          </p:nvGrpSpPr>
          <p:grpSpPr>
            <a:xfrm rot="10623523">
              <a:off x="1215800" y="939529"/>
              <a:ext cx="623884" cy="602344"/>
              <a:chOff x="5611437" y="1091819"/>
              <a:chExt cx="822958" cy="794546"/>
            </a:xfrm>
          </p:grpSpPr>
          <p:sp>
            <p:nvSpPr>
              <p:cNvPr id="858" name="Google Shape;858;p67"/>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7"/>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7"/>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67"/>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7"/>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67"/>
          <p:cNvSpPr/>
          <p:nvPr/>
        </p:nvSpPr>
        <p:spPr>
          <a:xfrm>
            <a:off x="7451264" y="3995188"/>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7"/>
          <p:cNvSpPr/>
          <p:nvPr/>
        </p:nvSpPr>
        <p:spPr>
          <a:xfrm>
            <a:off x="7218126" y="3762051"/>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67"/>
          <p:cNvGrpSpPr/>
          <p:nvPr/>
        </p:nvGrpSpPr>
        <p:grpSpPr>
          <a:xfrm rot="10800000">
            <a:off x="-84141" y="3995200"/>
            <a:ext cx="968928" cy="218950"/>
            <a:chOff x="2297800" y="638425"/>
            <a:chExt cx="758100" cy="218950"/>
          </a:xfrm>
        </p:grpSpPr>
        <p:sp>
          <p:nvSpPr>
            <p:cNvPr id="866" name="Google Shape;866;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1"/>
                                        </p:tgtEl>
                                        <p:attrNameLst>
                                          <p:attrName>style.visibility</p:attrName>
                                        </p:attrNameLst>
                                      </p:cBhvr>
                                      <p:to>
                                        <p:strVal val="visible"/>
                                      </p:to>
                                    </p:set>
                                    <p:animEffect transition="in" filter="fade">
                                      <p:cBhvr>
                                        <p:cTn id="7" dur="1000"/>
                                        <p:tgtEl>
                                          <p:spTgt spid="851"/>
                                        </p:tgtEl>
                                      </p:cBhvr>
                                    </p:animEffect>
                                  </p:childTnLst>
                                </p:cTn>
                              </p:par>
                              <p:par>
                                <p:cTn id="8" presetID="10" presetClass="entr" presetSubtype="0" fill="hold" nodeType="withEffect">
                                  <p:stCondLst>
                                    <p:cond delay="0"/>
                                  </p:stCondLst>
                                  <p:childTnLst>
                                    <p:set>
                                      <p:cBhvr>
                                        <p:cTn id="9" dur="1" fill="hold">
                                          <p:stCondLst>
                                            <p:cond delay="0"/>
                                          </p:stCondLst>
                                        </p:cTn>
                                        <p:tgtEl>
                                          <p:spTgt spid="850"/>
                                        </p:tgtEl>
                                        <p:attrNameLst>
                                          <p:attrName>style.visibility</p:attrName>
                                        </p:attrNameLst>
                                      </p:cBhvr>
                                      <p:to>
                                        <p:strVal val="visible"/>
                                      </p:to>
                                    </p:set>
                                    <p:animEffect transition="in" filter="fade">
                                      <p:cBhvr>
                                        <p:cTn id="10" dur="1000"/>
                                        <p:tgtEl>
                                          <p:spTgt spid="85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855"/>
                                        </p:tgtEl>
                                        <p:attrNameLst>
                                          <p:attrName>style.visibility</p:attrName>
                                        </p:attrNameLst>
                                      </p:cBhvr>
                                      <p:to>
                                        <p:strVal val="visible"/>
                                      </p:to>
                                    </p:set>
                                    <p:animEffect transition="in" filter="fade">
                                      <p:cBhvr>
                                        <p:cTn id="14" dur="1000"/>
                                        <p:tgtEl>
                                          <p:spTgt spid="855"/>
                                        </p:tgtEl>
                                      </p:cBhvr>
                                    </p:animEffect>
                                  </p:childTnLst>
                                </p:cTn>
                              </p:par>
                              <p:par>
                                <p:cTn id="15" presetID="10" presetClass="entr" presetSubtype="0" fill="hold" nodeType="withEffect">
                                  <p:stCondLst>
                                    <p:cond delay="0"/>
                                  </p:stCondLst>
                                  <p:childTnLst>
                                    <p:set>
                                      <p:cBhvr>
                                        <p:cTn id="16" dur="1" fill="hold">
                                          <p:stCondLst>
                                            <p:cond delay="0"/>
                                          </p:stCondLst>
                                        </p:cTn>
                                        <p:tgtEl>
                                          <p:spTgt spid="863"/>
                                        </p:tgtEl>
                                        <p:attrNameLst>
                                          <p:attrName>style.visibility</p:attrName>
                                        </p:attrNameLst>
                                      </p:cBhvr>
                                      <p:to>
                                        <p:strVal val="visible"/>
                                      </p:to>
                                    </p:set>
                                    <p:animEffect transition="in" filter="fade">
                                      <p:cBhvr>
                                        <p:cTn id="17" dur="1000"/>
                                        <p:tgtEl>
                                          <p:spTgt spid="863"/>
                                        </p:tgtEl>
                                      </p:cBhvr>
                                    </p:animEffect>
                                  </p:childTnLst>
                                </p:cTn>
                              </p:par>
                              <p:par>
                                <p:cTn id="18" presetID="10" presetClass="entr" presetSubtype="0" fill="hold" nodeType="withEffect">
                                  <p:stCondLst>
                                    <p:cond delay="0"/>
                                  </p:stCondLst>
                                  <p:childTnLst>
                                    <p:set>
                                      <p:cBhvr>
                                        <p:cTn id="19" dur="1" fill="hold">
                                          <p:stCondLst>
                                            <p:cond delay="0"/>
                                          </p:stCondLst>
                                        </p:cTn>
                                        <p:tgtEl>
                                          <p:spTgt spid="864"/>
                                        </p:tgtEl>
                                        <p:attrNameLst>
                                          <p:attrName>style.visibility</p:attrName>
                                        </p:attrNameLst>
                                      </p:cBhvr>
                                      <p:to>
                                        <p:strVal val="visible"/>
                                      </p:to>
                                    </p:set>
                                    <p:animEffect transition="in" filter="fade">
                                      <p:cBhvr>
                                        <p:cTn id="20" dur="1000"/>
                                        <p:tgtEl>
                                          <p:spTgt spid="864"/>
                                        </p:tgtEl>
                                      </p:cBhvr>
                                    </p:animEffect>
                                  </p:childTnLst>
                                </p:cTn>
                              </p:par>
                              <p:par>
                                <p:cTn id="21" presetID="10" presetClass="entr" presetSubtype="0" fill="hold" nodeType="withEffect">
                                  <p:stCondLst>
                                    <p:cond delay="0"/>
                                  </p:stCondLst>
                                  <p:childTnLst>
                                    <p:set>
                                      <p:cBhvr>
                                        <p:cTn id="22" dur="1" fill="hold">
                                          <p:stCondLst>
                                            <p:cond delay="0"/>
                                          </p:stCondLst>
                                        </p:cTn>
                                        <p:tgtEl>
                                          <p:spTgt spid="865"/>
                                        </p:tgtEl>
                                        <p:attrNameLst>
                                          <p:attrName>style.visibility</p:attrName>
                                        </p:attrNameLst>
                                      </p:cBhvr>
                                      <p:to>
                                        <p:strVal val="visible"/>
                                      </p:to>
                                    </p:set>
                                    <p:animEffect transition="in" filter="fade">
                                      <p:cBhvr>
                                        <p:cTn id="23" dur="1000"/>
                                        <p:tgtEl>
                                          <p:spTgt spid="865"/>
                                        </p:tgtEl>
                                      </p:cBhvr>
                                    </p:animEffect>
                                  </p:childTnLst>
                                </p:cTn>
                              </p:par>
                              <p:par>
                                <p:cTn id="24" presetID="10" presetClass="entr" presetSubtype="0" fill="hold" nodeType="withEffect">
                                  <p:stCondLst>
                                    <p:cond delay="0"/>
                                  </p:stCondLst>
                                  <p:childTnLst>
                                    <p:set>
                                      <p:cBhvr>
                                        <p:cTn id="25" dur="1" fill="hold">
                                          <p:stCondLst>
                                            <p:cond delay="0"/>
                                          </p:stCondLst>
                                        </p:cTn>
                                        <p:tgtEl>
                                          <p:spTgt spid="852"/>
                                        </p:tgtEl>
                                        <p:attrNameLst>
                                          <p:attrName>style.visibility</p:attrName>
                                        </p:attrNameLst>
                                      </p:cBhvr>
                                      <p:to>
                                        <p:strVal val="visible"/>
                                      </p:to>
                                    </p:set>
                                    <p:animEffect transition="in" filter="fade">
                                      <p:cBhvr>
                                        <p:cTn id="26"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8"/>
          <p:cNvSpPr txBox="1">
            <a:spLocks noGrp="1"/>
          </p:cNvSpPr>
          <p:nvPr>
            <p:ph type="title"/>
          </p:nvPr>
        </p:nvSpPr>
        <p:spPr>
          <a:xfrm>
            <a:off x="1844950" y="1835525"/>
            <a:ext cx="4919400" cy="47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Blynk</a:t>
            </a:r>
            <a:endParaRPr/>
          </a:p>
        </p:txBody>
      </p:sp>
      <p:sp>
        <p:nvSpPr>
          <p:cNvPr id="873" name="Google Shape;873;p68"/>
          <p:cNvSpPr txBox="1">
            <a:spLocks noGrp="1"/>
          </p:cNvSpPr>
          <p:nvPr>
            <p:ph type="subTitle" idx="1"/>
          </p:nvPr>
        </p:nvSpPr>
        <p:spPr>
          <a:xfrm>
            <a:off x="891200" y="2682250"/>
            <a:ext cx="74097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just" rtl="0">
              <a:spcBef>
                <a:spcPts val="0"/>
              </a:spcBef>
              <a:spcAft>
                <a:spcPts val="0"/>
              </a:spcAft>
              <a:buNone/>
            </a:pPr>
            <a:r>
              <a:rPr lang="en"/>
              <a:t>Blynk is an IoT platform for iOS or Android smartphones that is used to control Arduino, Raspberry Pi and NodeMCU via the Internet. </a:t>
            </a:r>
            <a:endParaRPr/>
          </a:p>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69"/>
          <p:cNvSpPr txBox="1">
            <a:spLocks noGrp="1"/>
          </p:cNvSpPr>
          <p:nvPr>
            <p:ph type="title"/>
          </p:nvPr>
        </p:nvSpPr>
        <p:spPr>
          <a:xfrm>
            <a:off x="1704900" y="409600"/>
            <a:ext cx="4919400" cy="8004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IoT with AI/ML</a:t>
            </a:r>
            <a:endParaRPr/>
          </a:p>
        </p:txBody>
      </p:sp>
      <p:sp>
        <p:nvSpPr>
          <p:cNvPr id="879" name="Google Shape;879;p69"/>
          <p:cNvSpPr txBox="1">
            <a:spLocks noGrp="1"/>
          </p:cNvSpPr>
          <p:nvPr>
            <p:ph type="subTitle" idx="1"/>
          </p:nvPr>
        </p:nvSpPr>
        <p:spPr>
          <a:xfrm>
            <a:off x="865750" y="1285875"/>
            <a:ext cx="7167900" cy="1632900"/>
          </a:xfrm>
          <a:prstGeom prst="rect">
            <a:avLst/>
          </a:prstGeom>
        </p:spPr>
        <p:txBody>
          <a:bodyPr spcFirstLastPara="1" wrap="square" lIns="91425" tIns="91425" rIns="91425" bIns="91425" anchor="ctr" anchorCtr="0">
            <a:spAutoFit/>
          </a:bodyPr>
          <a:lstStyle/>
          <a:p>
            <a:pPr marL="457200" lvl="0" indent="-335280" algn="just" rtl="0">
              <a:lnSpc>
                <a:spcPct val="80000"/>
              </a:lnSpc>
              <a:spcBef>
                <a:spcPts val="0"/>
              </a:spcBef>
              <a:spcAft>
                <a:spcPts val="0"/>
              </a:spcAft>
              <a:buSzPts val="1680"/>
              <a:buChar char="➔"/>
            </a:pPr>
            <a:r>
              <a:rPr lang="en" sz="1960"/>
              <a:t>The integration of IoT with AI and ML has enormous potential to create intelligent systems that can automate processes, optimize resource usage, and provide insights that were previously impossible to obtain.</a:t>
            </a:r>
            <a:endParaRPr sz="1960"/>
          </a:p>
          <a:p>
            <a:pPr marL="457200" lvl="0" indent="-335280" algn="just" rtl="0">
              <a:lnSpc>
                <a:spcPct val="80000"/>
              </a:lnSpc>
              <a:spcBef>
                <a:spcPts val="0"/>
              </a:spcBef>
              <a:spcAft>
                <a:spcPts val="0"/>
              </a:spcAft>
              <a:buSzPts val="1680"/>
              <a:buChar char="➔"/>
            </a:pPr>
            <a:r>
              <a:rPr lang="en" sz="1960"/>
              <a:t>Creating intelligent systems that can make decisions and take actions based on data generated by IoT devices.</a:t>
            </a:r>
            <a:endParaRPr sz="1540">
              <a:solidFill>
                <a:srgbClr val="D1D5DB"/>
              </a:solidFill>
              <a:highlight>
                <a:srgbClr val="444654"/>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70"/>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 of the Cool IoT Devices</a:t>
            </a:r>
            <a:endParaRPr/>
          </a:p>
        </p:txBody>
      </p:sp>
      <p:sp>
        <p:nvSpPr>
          <p:cNvPr id="885" name="Google Shape;885;p70"/>
          <p:cNvSpPr txBox="1">
            <a:spLocks noGrp="1"/>
          </p:cNvSpPr>
          <p:nvPr>
            <p:ph type="subTitle" idx="3"/>
          </p:nvPr>
        </p:nvSpPr>
        <p:spPr>
          <a:xfrm>
            <a:off x="720000" y="2699076"/>
            <a:ext cx="2974500" cy="1947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900"/>
              <a:t>This smart thermostat learns your daily routine and adjusts the temperature  automatically to save energy and keep you comfortable.</a:t>
            </a:r>
            <a:endParaRPr sz="1900"/>
          </a:p>
        </p:txBody>
      </p:sp>
      <p:sp>
        <p:nvSpPr>
          <p:cNvPr id="886" name="Google Shape;886;p70"/>
          <p:cNvSpPr txBox="1">
            <a:spLocks noGrp="1"/>
          </p:cNvSpPr>
          <p:nvPr>
            <p:ph type="subTitle" idx="1"/>
          </p:nvPr>
        </p:nvSpPr>
        <p:spPr>
          <a:xfrm>
            <a:off x="786750" y="1630125"/>
            <a:ext cx="2907600" cy="9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Nest Learning Thermostat</a:t>
            </a:r>
            <a:endParaRPr sz="2100"/>
          </a:p>
        </p:txBody>
      </p:sp>
      <p:sp>
        <p:nvSpPr>
          <p:cNvPr id="887" name="Google Shape;887;p70"/>
          <p:cNvSpPr txBox="1">
            <a:spLocks noGrp="1"/>
          </p:cNvSpPr>
          <p:nvPr>
            <p:ph type="subTitle" idx="2"/>
          </p:nvPr>
        </p:nvSpPr>
        <p:spPr>
          <a:xfrm>
            <a:off x="4836300" y="1579175"/>
            <a:ext cx="2907600" cy="9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Fitbit</a:t>
            </a:r>
            <a:endParaRPr sz="2100"/>
          </a:p>
        </p:txBody>
      </p:sp>
      <p:sp>
        <p:nvSpPr>
          <p:cNvPr id="888" name="Google Shape;888;p70"/>
          <p:cNvSpPr txBox="1">
            <a:spLocks noGrp="1"/>
          </p:cNvSpPr>
          <p:nvPr>
            <p:ph type="subTitle" idx="4"/>
          </p:nvPr>
        </p:nvSpPr>
        <p:spPr>
          <a:xfrm>
            <a:off x="4836300" y="2859614"/>
            <a:ext cx="2907600" cy="178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900"/>
              <a:t>This wearable device tracks your daily activity, sleep, and heart rate, and provides insights and personalized recommendations to improve your health and fitness.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7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 of the Cool IoT Devices</a:t>
            </a:r>
            <a:endParaRPr/>
          </a:p>
        </p:txBody>
      </p:sp>
      <p:sp>
        <p:nvSpPr>
          <p:cNvPr id="894" name="Google Shape;894;p71"/>
          <p:cNvSpPr txBox="1">
            <a:spLocks noGrp="1"/>
          </p:cNvSpPr>
          <p:nvPr>
            <p:ph type="subTitle" idx="3"/>
          </p:nvPr>
        </p:nvSpPr>
        <p:spPr>
          <a:xfrm>
            <a:off x="720000" y="2859614"/>
            <a:ext cx="2907600" cy="178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Amazon Dash Button is basically a device that gets connected over internet Wi-Fi and makes sure that the user does not lack important household items like soft drinks, grocery material, medical and personal care, kids and any pet items ever again.</a:t>
            </a:r>
            <a:endParaRPr/>
          </a:p>
        </p:txBody>
      </p:sp>
      <p:sp>
        <p:nvSpPr>
          <p:cNvPr id="895" name="Google Shape;895;p71"/>
          <p:cNvSpPr txBox="1">
            <a:spLocks noGrp="1"/>
          </p:cNvSpPr>
          <p:nvPr>
            <p:ph type="subTitle" idx="1"/>
          </p:nvPr>
        </p:nvSpPr>
        <p:spPr>
          <a:xfrm>
            <a:off x="786750" y="1413700"/>
            <a:ext cx="2907600" cy="9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Amazon Dash Button</a:t>
            </a:r>
            <a:endParaRPr sz="2000"/>
          </a:p>
        </p:txBody>
      </p:sp>
      <p:sp>
        <p:nvSpPr>
          <p:cNvPr id="896" name="Google Shape;896;p71"/>
          <p:cNvSpPr txBox="1">
            <a:spLocks noGrp="1"/>
          </p:cNvSpPr>
          <p:nvPr>
            <p:ph type="subTitle" idx="2"/>
          </p:nvPr>
        </p:nvSpPr>
        <p:spPr>
          <a:xfrm>
            <a:off x="4836300" y="1579175"/>
            <a:ext cx="2907600" cy="9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Bitdefender BOX IoT Security Solution</a:t>
            </a:r>
            <a:endParaRPr sz="2000"/>
          </a:p>
        </p:txBody>
      </p:sp>
      <p:sp>
        <p:nvSpPr>
          <p:cNvPr id="897" name="Google Shape;897;p71"/>
          <p:cNvSpPr txBox="1">
            <a:spLocks noGrp="1"/>
          </p:cNvSpPr>
          <p:nvPr>
            <p:ph type="subTitle" idx="4"/>
          </p:nvPr>
        </p:nvSpPr>
        <p:spPr>
          <a:xfrm>
            <a:off x="4836300" y="2859614"/>
            <a:ext cx="2907600" cy="1787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Bitdefender Box is a very useful IoT device. It is the Smart Home Cybersecurity Hub that prevents various Internet-connected devices from malware, stolen passwords, identity theft, spying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1"/>
        <p:cNvGrpSpPr/>
        <p:nvPr/>
      </p:nvGrpSpPr>
      <p:grpSpPr>
        <a:xfrm>
          <a:off x="0" y="0"/>
          <a:ext cx="0" cy="0"/>
          <a:chOff x="0" y="0"/>
          <a:chExt cx="0" cy="0"/>
        </a:xfrm>
      </p:grpSpPr>
      <p:sp>
        <p:nvSpPr>
          <p:cNvPr id="902" name="Google Shape;902;p72"/>
          <p:cNvSpPr txBox="1">
            <a:spLocks noGrp="1"/>
          </p:cNvSpPr>
          <p:nvPr>
            <p:ph type="title"/>
          </p:nvPr>
        </p:nvSpPr>
        <p:spPr>
          <a:xfrm>
            <a:off x="1048350" y="23305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473"/>
        <p:cNvGrpSpPr/>
        <p:nvPr/>
      </p:nvGrpSpPr>
      <p:grpSpPr>
        <a:xfrm>
          <a:off x="0" y="0"/>
          <a:ext cx="0" cy="0"/>
          <a:chOff x="0" y="0"/>
          <a:chExt cx="0" cy="0"/>
        </a:xfrm>
      </p:grpSpPr>
      <p:sp>
        <p:nvSpPr>
          <p:cNvPr id="474" name="Google Shape;474;p57"/>
          <p:cNvSpPr txBox="1">
            <a:spLocks noGrp="1"/>
          </p:cNvSpPr>
          <p:nvPr>
            <p:ph type="title"/>
          </p:nvPr>
        </p:nvSpPr>
        <p:spPr>
          <a:xfrm>
            <a:off x="1760916" y="1702905"/>
            <a:ext cx="25947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t>Development Software (IDE) for the Internet of Things (IoT)</a:t>
            </a:r>
            <a:endParaRPr dirty="0"/>
          </a:p>
        </p:txBody>
      </p:sp>
      <p:sp>
        <p:nvSpPr>
          <p:cNvPr id="475" name="Google Shape;475;p57"/>
          <p:cNvSpPr txBox="1">
            <a:spLocks noGrp="1"/>
          </p:cNvSpPr>
          <p:nvPr>
            <p:ph type="title" idx="2"/>
          </p:nvPr>
        </p:nvSpPr>
        <p:spPr>
          <a:xfrm>
            <a:off x="892278" y="15992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6" name="Google Shape;476;p57"/>
          <p:cNvSpPr txBox="1">
            <a:spLocks noGrp="1"/>
          </p:cNvSpPr>
          <p:nvPr>
            <p:ph type="title" idx="3"/>
          </p:nvPr>
        </p:nvSpPr>
        <p:spPr>
          <a:xfrm>
            <a:off x="1823784" y="3615118"/>
            <a:ext cx="23364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BOARDS</a:t>
            </a:r>
            <a:endParaRPr dirty="0"/>
          </a:p>
        </p:txBody>
      </p:sp>
      <p:sp>
        <p:nvSpPr>
          <p:cNvPr id="477" name="Google Shape;477;p57"/>
          <p:cNvSpPr txBox="1">
            <a:spLocks noGrp="1"/>
          </p:cNvSpPr>
          <p:nvPr>
            <p:ph type="title" idx="4"/>
          </p:nvPr>
        </p:nvSpPr>
        <p:spPr>
          <a:xfrm>
            <a:off x="859063" y="3631018"/>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57"/>
          <p:cNvSpPr txBox="1">
            <a:spLocks noGrp="1"/>
          </p:cNvSpPr>
          <p:nvPr>
            <p:ph type="title" idx="6"/>
          </p:nvPr>
        </p:nvSpPr>
        <p:spPr>
          <a:xfrm>
            <a:off x="5514303" y="1842975"/>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IDE</a:t>
            </a:r>
            <a:endParaRPr dirty="0"/>
          </a:p>
        </p:txBody>
      </p:sp>
      <p:sp>
        <p:nvSpPr>
          <p:cNvPr id="480" name="Google Shape;480;p57"/>
          <p:cNvSpPr txBox="1">
            <a:spLocks noGrp="1"/>
          </p:cNvSpPr>
          <p:nvPr>
            <p:ph type="title" idx="7"/>
          </p:nvPr>
        </p:nvSpPr>
        <p:spPr>
          <a:xfrm>
            <a:off x="4654511" y="1885159"/>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2" name="Google Shape;482;p57"/>
          <p:cNvSpPr txBox="1">
            <a:spLocks noGrp="1"/>
          </p:cNvSpPr>
          <p:nvPr>
            <p:ph type="title" idx="9"/>
          </p:nvPr>
        </p:nvSpPr>
        <p:spPr>
          <a:xfrm>
            <a:off x="5594586" y="3642675"/>
            <a:ext cx="26808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BLYNK</a:t>
            </a:r>
            <a:endParaRPr dirty="0"/>
          </a:p>
        </p:txBody>
      </p:sp>
      <p:sp>
        <p:nvSpPr>
          <p:cNvPr id="483" name="Google Shape;483;p57"/>
          <p:cNvSpPr txBox="1">
            <a:spLocks noGrp="1"/>
          </p:cNvSpPr>
          <p:nvPr>
            <p:ph type="title" idx="13"/>
          </p:nvPr>
        </p:nvSpPr>
        <p:spPr>
          <a:xfrm>
            <a:off x="4654511" y="3704807"/>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5" name="Google Shape;485;p5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486" name="Google Shape;486;p57"/>
          <p:cNvCxnSpPr/>
          <p:nvPr/>
        </p:nvCxnSpPr>
        <p:spPr>
          <a:xfrm>
            <a:off x="17094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487" name="Google Shape;487;p57"/>
          <p:cNvCxnSpPr/>
          <p:nvPr/>
        </p:nvCxnSpPr>
        <p:spPr>
          <a:xfrm>
            <a:off x="55258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488" name="Google Shape;488;p57"/>
          <p:cNvCxnSpPr/>
          <p:nvPr/>
        </p:nvCxnSpPr>
        <p:spPr>
          <a:xfrm>
            <a:off x="1706066" y="33464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489" name="Google Shape;489;p57"/>
          <p:cNvCxnSpPr/>
          <p:nvPr/>
        </p:nvCxnSpPr>
        <p:spPr>
          <a:xfrm>
            <a:off x="5524266" y="3346425"/>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490" name="Google Shape;490;p57"/>
          <p:cNvGrpSpPr/>
          <p:nvPr/>
        </p:nvGrpSpPr>
        <p:grpSpPr>
          <a:xfrm>
            <a:off x="8345706" y="3882964"/>
            <a:ext cx="166385" cy="701016"/>
            <a:chOff x="8668080" y="2328029"/>
            <a:chExt cx="127488" cy="537136"/>
          </a:xfrm>
        </p:grpSpPr>
        <p:sp>
          <p:nvSpPr>
            <p:cNvPr id="491" name="Google Shape;491;p5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57"/>
          <p:cNvGrpSpPr/>
          <p:nvPr/>
        </p:nvGrpSpPr>
        <p:grpSpPr>
          <a:xfrm>
            <a:off x="631906" y="532914"/>
            <a:ext cx="166385" cy="701016"/>
            <a:chOff x="8668080" y="2328029"/>
            <a:chExt cx="127488" cy="537136"/>
          </a:xfrm>
        </p:grpSpPr>
        <p:sp>
          <p:nvSpPr>
            <p:cNvPr id="504" name="Google Shape;504;p5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57"/>
          <p:cNvGrpSpPr/>
          <p:nvPr/>
        </p:nvGrpSpPr>
        <p:grpSpPr>
          <a:xfrm flipH="1">
            <a:off x="327786" y="4335693"/>
            <a:ext cx="470512" cy="545615"/>
            <a:chOff x="6030486" y="487493"/>
            <a:chExt cx="470512" cy="545615"/>
          </a:xfrm>
        </p:grpSpPr>
        <p:sp>
          <p:nvSpPr>
            <p:cNvPr id="517" name="Google Shape;517;p57"/>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7"/>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57"/>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7"/>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7"/>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7"/>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a:spLocks noGrp="1"/>
          </p:cNvSpPr>
          <p:nvPr>
            <p:ph type="title"/>
          </p:nvPr>
        </p:nvSpPr>
        <p:spPr>
          <a:xfrm>
            <a:off x="720500" y="1657325"/>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900"/>
              <a:t>Introduction</a:t>
            </a:r>
            <a:endParaRPr sz="6900"/>
          </a:p>
        </p:txBody>
      </p:sp>
      <p:cxnSp>
        <p:nvCxnSpPr>
          <p:cNvPr id="529" name="Google Shape;529;p58"/>
          <p:cNvCxnSpPr/>
          <p:nvPr/>
        </p:nvCxnSpPr>
        <p:spPr>
          <a:xfrm>
            <a:off x="724850" y="3018575"/>
            <a:ext cx="7695300" cy="0"/>
          </a:xfrm>
          <a:prstGeom prst="straightConnector1">
            <a:avLst/>
          </a:prstGeom>
          <a:noFill/>
          <a:ln w="19050" cap="flat" cmpd="sng">
            <a:solidFill>
              <a:schemeClr val="lt2"/>
            </a:solidFill>
            <a:prstDash val="solid"/>
            <a:round/>
            <a:headEnd type="none" w="med" len="med"/>
            <a:tailEnd type="none" w="med" len="med"/>
          </a:ln>
        </p:spPr>
      </p:cxnSp>
      <p:grpSp>
        <p:nvGrpSpPr>
          <p:cNvPr id="530" name="Google Shape;530;p58"/>
          <p:cNvGrpSpPr/>
          <p:nvPr/>
        </p:nvGrpSpPr>
        <p:grpSpPr>
          <a:xfrm>
            <a:off x="2278112" y="4283121"/>
            <a:ext cx="274389" cy="287882"/>
            <a:chOff x="2430512" y="3978321"/>
            <a:chExt cx="274389" cy="287882"/>
          </a:xfrm>
        </p:grpSpPr>
        <p:sp>
          <p:nvSpPr>
            <p:cNvPr id="531" name="Google Shape;531;p58"/>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8"/>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58"/>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8"/>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58"/>
          <p:cNvGrpSpPr/>
          <p:nvPr/>
        </p:nvGrpSpPr>
        <p:grpSpPr>
          <a:xfrm>
            <a:off x="7828911" y="3949468"/>
            <a:ext cx="470512" cy="545615"/>
            <a:chOff x="6030486" y="487493"/>
            <a:chExt cx="470512" cy="545615"/>
          </a:xfrm>
        </p:grpSpPr>
        <p:sp>
          <p:nvSpPr>
            <p:cNvPr id="536" name="Google Shape;536;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58"/>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8"/>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58"/>
          <p:cNvGrpSpPr/>
          <p:nvPr/>
        </p:nvGrpSpPr>
        <p:grpSpPr>
          <a:xfrm>
            <a:off x="1027755" y="535002"/>
            <a:ext cx="355937" cy="425611"/>
            <a:chOff x="4040314" y="1769061"/>
            <a:chExt cx="315323" cy="376981"/>
          </a:xfrm>
        </p:grpSpPr>
        <p:sp>
          <p:nvSpPr>
            <p:cNvPr id="542" name="Google Shape;542;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2999">
              <a:srgbClr val="7749AE"/>
            </a:gs>
            <a:gs pos="100000">
              <a:schemeClr val="accent2"/>
            </a:gs>
          </a:gsLst>
          <a:lin ang="5998868" scaled="0"/>
        </a:gradFill>
        <a:effectLst/>
      </p:bgPr>
    </p:bg>
    <p:spTree>
      <p:nvGrpSpPr>
        <p:cNvPr id="1" name="Shape 548"/>
        <p:cNvGrpSpPr/>
        <p:nvPr/>
      </p:nvGrpSpPr>
      <p:grpSpPr>
        <a:xfrm>
          <a:off x="0" y="0"/>
          <a:ext cx="0" cy="0"/>
          <a:chOff x="0" y="0"/>
          <a:chExt cx="0" cy="0"/>
        </a:xfrm>
      </p:grpSpPr>
      <p:sp>
        <p:nvSpPr>
          <p:cNvPr id="549" name="Google Shape;549;p59"/>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Internet of Things (IoT)</a:t>
            </a:r>
            <a:endParaRPr/>
          </a:p>
        </p:txBody>
      </p:sp>
      <p:sp>
        <p:nvSpPr>
          <p:cNvPr id="550" name="Google Shape;550;p59"/>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SzPts val="1600"/>
              <a:buChar char="❖"/>
            </a:pPr>
            <a:r>
              <a:rPr lang="en" sz="1600"/>
              <a:t>The Internet of Things (IoT) describes the network of physical objects—“things”—that are embedded with sensors, software, and other technologies for the purpose of connecting and exchanging data with other devices and systems over the internet.</a:t>
            </a:r>
            <a:endParaRPr sz="1600"/>
          </a:p>
          <a:p>
            <a:pPr marL="457200" lvl="0" indent="-330200" algn="just" rtl="0">
              <a:lnSpc>
                <a:spcPct val="115000"/>
              </a:lnSpc>
              <a:spcBef>
                <a:spcPts val="0"/>
              </a:spcBef>
              <a:spcAft>
                <a:spcPts val="0"/>
              </a:spcAft>
              <a:buSzPts val="1600"/>
              <a:buChar char="❖"/>
            </a:pPr>
            <a:r>
              <a:rPr lang="en" sz="1600"/>
              <a:t> Now that we can connect everyday objects—kitchen appliances, cars, thermostats, baby monitors—to the internet via embedded devices, seamless communication is possible between people, processes, and things.</a:t>
            </a:r>
            <a:endParaRPr sz="1600"/>
          </a:p>
          <a:p>
            <a:pPr marL="457200" lvl="0" indent="-330200" algn="just" rtl="0">
              <a:lnSpc>
                <a:spcPct val="115000"/>
              </a:lnSpc>
              <a:spcBef>
                <a:spcPts val="0"/>
              </a:spcBef>
              <a:spcAft>
                <a:spcPts val="0"/>
              </a:spcAft>
              <a:buSzPts val="1600"/>
              <a:buChar char="❖"/>
            </a:pPr>
            <a:r>
              <a:rPr lang="en" sz="1600"/>
              <a:t>“The physical world meets the digital world” -&gt; By means of low-cost computing, the cloud, big data, analytics, and mobile technologies, physical things can share and collect data with minimal human intervention. In this hyperconnected world, digital systems can record, monitor, and adjust each interaction between connected things.</a:t>
            </a:r>
            <a:endParaRPr sz="1600"/>
          </a:p>
          <a:p>
            <a:pPr marL="0" lvl="0" indent="0" algn="just" rtl="0">
              <a:lnSpc>
                <a:spcPct val="115000"/>
              </a:lnSpc>
              <a:spcBef>
                <a:spcPts val="0"/>
              </a:spcBef>
              <a:spcAft>
                <a:spcPts val="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0"/>
          <p:cNvSpPr txBox="1">
            <a:spLocks noGrp="1"/>
          </p:cNvSpPr>
          <p:nvPr>
            <p:ph type="title"/>
          </p:nvPr>
        </p:nvSpPr>
        <p:spPr>
          <a:xfrm>
            <a:off x="720000" y="1337275"/>
            <a:ext cx="6867900" cy="15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What technologies have made IoT possible?</a:t>
            </a:r>
            <a:endParaRPr sz="4200"/>
          </a:p>
        </p:txBody>
      </p:sp>
      <p:cxnSp>
        <p:nvCxnSpPr>
          <p:cNvPr id="556" name="Google Shape;556;p60"/>
          <p:cNvCxnSpPr/>
          <p:nvPr/>
        </p:nvCxnSpPr>
        <p:spPr>
          <a:xfrm>
            <a:off x="810550" y="3425975"/>
            <a:ext cx="4679400" cy="0"/>
          </a:xfrm>
          <a:prstGeom prst="straightConnector1">
            <a:avLst/>
          </a:prstGeom>
          <a:noFill/>
          <a:ln w="19050" cap="flat" cmpd="sng">
            <a:solidFill>
              <a:schemeClr val="lt2"/>
            </a:solidFill>
            <a:prstDash val="solid"/>
            <a:round/>
            <a:headEnd type="none" w="med" len="med"/>
            <a:tailEnd type="none" w="med" len="med"/>
          </a:ln>
        </p:spPr>
      </p:cxnSp>
      <p:sp>
        <p:nvSpPr>
          <p:cNvPr id="557" name="Google Shape;557;p60"/>
          <p:cNvSpPr/>
          <p:nvPr/>
        </p:nvSpPr>
        <p:spPr>
          <a:xfrm>
            <a:off x="7680209" y="827740"/>
            <a:ext cx="477920" cy="47792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0"/>
          <p:cNvSpPr/>
          <p:nvPr/>
        </p:nvSpPr>
        <p:spPr>
          <a:xfrm>
            <a:off x="6333578" y="2053071"/>
            <a:ext cx="658545" cy="65854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0"/>
          <p:cNvSpPr/>
          <p:nvPr/>
        </p:nvSpPr>
        <p:spPr>
          <a:xfrm>
            <a:off x="8158095" y="1293224"/>
            <a:ext cx="272667" cy="272667"/>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60"/>
          <p:cNvGrpSpPr/>
          <p:nvPr/>
        </p:nvGrpSpPr>
        <p:grpSpPr>
          <a:xfrm>
            <a:off x="500670" y="401947"/>
            <a:ext cx="782190" cy="935327"/>
            <a:chOff x="4040314" y="1769061"/>
            <a:chExt cx="315323" cy="376981"/>
          </a:xfrm>
        </p:grpSpPr>
        <p:sp>
          <p:nvSpPr>
            <p:cNvPr id="561" name="Google Shape;561;p6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60"/>
          <p:cNvGrpSpPr/>
          <p:nvPr/>
        </p:nvGrpSpPr>
        <p:grpSpPr>
          <a:xfrm rot="10623570">
            <a:off x="6655516" y="3027515"/>
            <a:ext cx="1426172" cy="1376854"/>
            <a:chOff x="5611437" y="1091819"/>
            <a:chExt cx="822958" cy="794546"/>
          </a:xfrm>
        </p:grpSpPr>
        <p:sp>
          <p:nvSpPr>
            <p:cNvPr id="565" name="Google Shape;565;p6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60"/>
          <p:cNvGrpSpPr/>
          <p:nvPr/>
        </p:nvGrpSpPr>
        <p:grpSpPr>
          <a:xfrm>
            <a:off x="8345659" y="2971700"/>
            <a:ext cx="968928" cy="218950"/>
            <a:chOff x="2297800" y="638425"/>
            <a:chExt cx="758100" cy="218950"/>
          </a:xfrm>
        </p:grpSpPr>
        <p:sp>
          <p:nvSpPr>
            <p:cNvPr id="569" name="Google Shape;569;p60"/>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60"/>
          <p:cNvGrpSpPr/>
          <p:nvPr/>
        </p:nvGrpSpPr>
        <p:grpSpPr>
          <a:xfrm rot="10800000">
            <a:off x="-158366" y="4201175"/>
            <a:ext cx="968928" cy="218950"/>
            <a:chOff x="2297800" y="638425"/>
            <a:chExt cx="758100" cy="218950"/>
          </a:xfrm>
        </p:grpSpPr>
        <p:sp>
          <p:nvSpPr>
            <p:cNvPr id="572" name="Google Shape;572;p60"/>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0"/>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1000"/>
                                        <p:tgtEl>
                                          <p:spTgt spid="556"/>
                                        </p:tgtEl>
                                      </p:cBhvr>
                                    </p:animEffect>
                                  </p:childTnLst>
                                </p:cTn>
                              </p:par>
                              <p:par>
                                <p:cTn id="8" presetID="10" presetClass="entr" presetSubtype="0" fill="hold" nodeType="withEffect">
                                  <p:stCondLst>
                                    <p:cond delay="0"/>
                                  </p:stCondLst>
                                  <p:childTnLst>
                                    <p:set>
                                      <p:cBhvr>
                                        <p:cTn id="9" dur="1" fill="hold">
                                          <p:stCondLst>
                                            <p:cond delay="0"/>
                                          </p:stCondLst>
                                        </p:cTn>
                                        <p:tgtEl>
                                          <p:spTgt spid="555"/>
                                        </p:tgtEl>
                                        <p:attrNameLst>
                                          <p:attrName>style.visibility</p:attrName>
                                        </p:attrNameLst>
                                      </p:cBhvr>
                                      <p:to>
                                        <p:strVal val="visible"/>
                                      </p:to>
                                    </p:set>
                                    <p:animEffect transition="in" filter="fade">
                                      <p:cBhvr>
                                        <p:cTn id="10" dur="1000"/>
                                        <p:tgtEl>
                                          <p:spTgt spid="555"/>
                                        </p:tgtEl>
                                      </p:cBhvr>
                                    </p:animEffect>
                                  </p:childTnLst>
                                </p:cTn>
                              </p:par>
                              <p:par>
                                <p:cTn id="11" presetID="10" presetClass="entr" presetSubtype="0" fill="hold" nodeType="withEffect">
                                  <p:stCondLst>
                                    <p:cond delay="0"/>
                                  </p:stCondLst>
                                  <p:childTnLst>
                                    <p:set>
                                      <p:cBhvr>
                                        <p:cTn id="12" dur="1" fill="hold">
                                          <p:stCondLst>
                                            <p:cond delay="0"/>
                                          </p:stCondLst>
                                        </p:cTn>
                                        <p:tgtEl>
                                          <p:spTgt spid="568"/>
                                        </p:tgtEl>
                                        <p:attrNameLst>
                                          <p:attrName>style.visibility</p:attrName>
                                        </p:attrNameLst>
                                      </p:cBhvr>
                                      <p:to>
                                        <p:strVal val="visible"/>
                                      </p:to>
                                    </p:set>
                                    <p:animEffect transition="in" filter="fade">
                                      <p:cBhvr>
                                        <p:cTn id="13" dur="500"/>
                                        <p:tgtEl>
                                          <p:spTgt spid="568"/>
                                        </p:tgtEl>
                                      </p:cBhvr>
                                    </p:animEffect>
                                  </p:childTnLst>
                                </p:cTn>
                              </p:par>
                              <p:par>
                                <p:cTn id="14" presetID="10" presetClass="entr" presetSubtype="0" fill="hold" nodeType="withEffect">
                                  <p:stCondLst>
                                    <p:cond delay="0"/>
                                  </p:stCondLst>
                                  <p:childTnLst>
                                    <p:set>
                                      <p:cBhvr>
                                        <p:cTn id="15" dur="1" fill="hold">
                                          <p:stCondLst>
                                            <p:cond delay="0"/>
                                          </p:stCondLst>
                                        </p:cTn>
                                        <p:tgtEl>
                                          <p:spTgt spid="571"/>
                                        </p:tgtEl>
                                        <p:attrNameLst>
                                          <p:attrName>style.visibility</p:attrName>
                                        </p:attrNameLst>
                                      </p:cBhvr>
                                      <p:to>
                                        <p:strVal val="visible"/>
                                      </p:to>
                                    </p:set>
                                    <p:animEffect transition="in" filter="fade">
                                      <p:cBhvr>
                                        <p:cTn id="16" dur="600"/>
                                        <p:tgtEl>
                                          <p:spTgt spid="57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57"/>
                                        </p:tgtEl>
                                        <p:attrNameLst>
                                          <p:attrName>style.visibility</p:attrName>
                                        </p:attrNameLst>
                                      </p:cBhvr>
                                      <p:to>
                                        <p:strVal val="visible"/>
                                      </p:to>
                                    </p:set>
                                    <p:animEffect transition="in" filter="fade">
                                      <p:cBhvr>
                                        <p:cTn id="20" dur="500"/>
                                        <p:tgtEl>
                                          <p:spTgt spid="557"/>
                                        </p:tgtEl>
                                      </p:cBhvr>
                                    </p:animEffect>
                                  </p:childTnLst>
                                </p:cTn>
                              </p:par>
                              <p:par>
                                <p:cTn id="21" presetID="10" presetClass="entr" presetSubtype="0" fill="hold" nodeType="withEffect">
                                  <p:stCondLst>
                                    <p:cond delay="0"/>
                                  </p:stCondLst>
                                  <p:childTnLst>
                                    <p:set>
                                      <p:cBhvr>
                                        <p:cTn id="22" dur="1" fill="hold">
                                          <p:stCondLst>
                                            <p:cond delay="0"/>
                                          </p:stCondLst>
                                        </p:cTn>
                                        <p:tgtEl>
                                          <p:spTgt spid="558"/>
                                        </p:tgtEl>
                                        <p:attrNameLst>
                                          <p:attrName>style.visibility</p:attrName>
                                        </p:attrNameLst>
                                      </p:cBhvr>
                                      <p:to>
                                        <p:strVal val="visible"/>
                                      </p:to>
                                    </p:set>
                                    <p:animEffect transition="in" filter="fade">
                                      <p:cBhvr>
                                        <p:cTn id="23" dur="700"/>
                                        <p:tgtEl>
                                          <p:spTgt spid="558"/>
                                        </p:tgtEl>
                                      </p:cBhvr>
                                    </p:animEffect>
                                  </p:childTnLst>
                                </p:cTn>
                              </p:par>
                              <p:par>
                                <p:cTn id="24" presetID="10" presetClass="entr" presetSubtype="0" fill="hold" nodeType="withEffect">
                                  <p:stCondLst>
                                    <p:cond delay="0"/>
                                  </p:stCondLst>
                                  <p:childTnLst>
                                    <p:set>
                                      <p:cBhvr>
                                        <p:cTn id="25" dur="1" fill="hold">
                                          <p:stCondLst>
                                            <p:cond delay="0"/>
                                          </p:stCondLst>
                                        </p:cTn>
                                        <p:tgtEl>
                                          <p:spTgt spid="559"/>
                                        </p:tgtEl>
                                        <p:attrNameLst>
                                          <p:attrName>style.visibility</p:attrName>
                                        </p:attrNameLst>
                                      </p:cBhvr>
                                      <p:to>
                                        <p:strVal val="visible"/>
                                      </p:to>
                                    </p:set>
                                    <p:animEffect transition="in" filter="fade">
                                      <p:cBhvr>
                                        <p:cTn id="26" dur="600"/>
                                        <p:tgtEl>
                                          <p:spTgt spid="559"/>
                                        </p:tgtEl>
                                      </p:cBhvr>
                                    </p:animEffect>
                                  </p:childTnLst>
                                </p:cTn>
                              </p:par>
                              <p:par>
                                <p:cTn id="27" presetID="10" presetClass="entr" presetSubtype="0" fill="hold" nodeType="withEffect">
                                  <p:stCondLst>
                                    <p:cond delay="0"/>
                                  </p:stCondLst>
                                  <p:childTnLst>
                                    <p:set>
                                      <p:cBhvr>
                                        <p:cTn id="28" dur="1" fill="hold">
                                          <p:stCondLst>
                                            <p:cond delay="0"/>
                                          </p:stCondLst>
                                        </p:cTn>
                                        <p:tgtEl>
                                          <p:spTgt spid="564"/>
                                        </p:tgtEl>
                                        <p:attrNameLst>
                                          <p:attrName>style.visibility</p:attrName>
                                        </p:attrNameLst>
                                      </p:cBhvr>
                                      <p:to>
                                        <p:strVal val="visible"/>
                                      </p:to>
                                    </p:set>
                                    <p:animEffect transition="in" filter="fade">
                                      <p:cBhvr>
                                        <p:cTn id="29" dur="600"/>
                                        <p:tgtEl>
                                          <p:spTgt spid="564"/>
                                        </p:tgtEl>
                                      </p:cBhvr>
                                    </p:animEffect>
                                  </p:childTnLst>
                                </p:cTn>
                              </p:par>
                              <p:par>
                                <p:cTn id="30" presetID="10" presetClass="entr" presetSubtype="0" fill="hold" nodeType="withEffect">
                                  <p:stCondLst>
                                    <p:cond delay="0"/>
                                  </p:stCondLst>
                                  <p:childTnLst>
                                    <p:set>
                                      <p:cBhvr>
                                        <p:cTn id="31" dur="1" fill="hold">
                                          <p:stCondLst>
                                            <p:cond delay="0"/>
                                          </p:stCondLst>
                                        </p:cTn>
                                        <p:tgtEl>
                                          <p:spTgt spid="560"/>
                                        </p:tgtEl>
                                        <p:attrNameLst>
                                          <p:attrName>style.visibility</p:attrName>
                                        </p:attrNameLst>
                                      </p:cBhvr>
                                      <p:to>
                                        <p:strVal val="visible"/>
                                      </p:to>
                                    </p:set>
                                    <p:animEffect transition="in" filter="fade">
                                      <p:cBhvr>
                                        <p:cTn id="3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2999">
              <a:srgbClr val="7749AE"/>
            </a:gs>
            <a:gs pos="100000">
              <a:schemeClr val="accent2"/>
            </a:gs>
          </a:gsLst>
          <a:lin ang="5998868" scaled="0"/>
        </a:gradFill>
        <a:effectLst/>
      </p:bgPr>
    </p:bg>
    <p:spTree>
      <p:nvGrpSpPr>
        <p:cNvPr id="1" name="Shape 577"/>
        <p:cNvGrpSpPr/>
        <p:nvPr/>
      </p:nvGrpSpPr>
      <p:grpSpPr>
        <a:xfrm>
          <a:off x="0" y="0"/>
          <a:ext cx="0" cy="0"/>
          <a:chOff x="0" y="0"/>
          <a:chExt cx="0" cy="0"/>
        </a:xfrm>
      </p:grpSpPr>
      <p:sp>
        <p:nvSpPr>
          <p:cNvPr id="578" name="Google Shape;578;p61"/>
          <p:cNvSpPr txBox="1">
            <a:spLocks noGrp="1"/>
          </p:cNvSpPr>
          <p:nvPr>
            <p:ph type="title"/>
          </p:nvPr>
        </p:nvSpPr>
        <p:spPr>
          <a:xfrm>
            <a:off x="350800" y="191250"/>
            <a:ext cx="8115600" cy="69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Technologies made IoT possible</a:t>
            </a:r>
            <a:endParaRPr/>
          </a:p>
        </p:txBody>
      </p:sp>
      <p:sp>
        <p:nvSpPr>
          <p:cNvPr id="579" name="Google Shape;579;p61"/>
          <p:cNvSpPr txBox="1">
            <a:spLocks noGrp="1"/>
          </p:cNvSpPr>
          <p:nvPr>
            <p:ph type="body" idx="1"/>
          </p:nvPr>
        </p:nvSpPr>
        <p:spPr>
          <a:xfrm>
            <a:off x="514200" y="890375"/>
            <a:ext cx="8115600" cy="4194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Access to low-cost, low-power sensor technology. </a:t>
            </a:r>
            <a:endParaRPr sz="1800"/>
          </a:p>
          <a:p>
            <a:pPr marL="457200" lvl="0" indent="-342900" algn="just" rtl="0">
              <a:spcBef>
                <a:spcPts val="0"/>
              </a:spcBef>
              <a:spcAft>
                <a:spcPts val="0"/>
              </a:spcAft>
              <a:buSzPts val="1800"/>
              <a:buChar char="❏"/>
            </a:pPr>
            <a:r>
              <a:rPr lang="en" sz="1800"/>
              <a:t>Connectivity. A host of network protocols for the internet has made it easy to connect sensors to the cloud.</a:t>
            </a:r>
            <a:endParaRPr sz="1800"/>
          </a:p>
          <a:p>
            <a:pPr marL="457200" lvl="0" indent="-342900" algn="just" rtl="0">
              <a:spcBef>
                <a:spcPts val="0"/>
              </a:spcBef>
              <a:spcAft>
                <a:spcPts val="0"/>
              </a:spcAft>
              <a:buSzPts val="1800"/>
              <a:buChar char="❏"/>
            </a:pPr>
            <a:r>
              <a:rPr lang="en" sz="1800"/>
              <a:t>Cloud computing platforms. The increase in the availability of cloud platforms enables both businesses and consumers to access the infrastructure they need to scale up without actually having to manage it all.</a:t>
            </a:r>
            <a:endParaRPr sz="1800"/>
          </a:p>
          <a:p>
            <a:pPr marL="457200" lvl="0" indent="-342900" algn="just" rtl="0">
              <a:spcBef>
                <a:spcPts val="0"/>
              </a:spcBef>
              <a:spcAft>
                <a:spcPts val="0"/>
              </a:spcAft>
              <a:buSzPts val="1800"/>
              <a:buChar char="❏"/>
            </a:pPr>
            <a:r>
              <a:rPr lang="en" sz="1800"/>
              <a:t>Machine learning and analytics. With advances in machine learning and analytics, along with access to varied and vast amounts of data stored in the cloud, businesses can gather insights faster and more easily. </a:t>
            </a:r>
            <a:endParaRPr sz="1800"/>
          </a:p>
          <a:p>
            <a:pPr marL="457200" lvl="0" indent="-342900" algn="just" rtl="0">
              <a:spcBef>
                <a:spcPts val="0"/>
              </a:spcBef>
              <a:spcAft>
                <a:spcPts val="0"/>
              </a:spcAft>
              <a:buSzPts val="1800"/>
              <a:buChar char="❏"/>
            </a:pPr>
            <a:r>
              <a:rPr lang="en" sz="1800"/>
              <a:t>Advances in neural networks have brought natural-language processing (NLP) to IoT devices (such as digital personal assistants Alexa, Cortana, and Siri) and made them appealing, affordable, and viable for home use.</a:t>
            </a:r>
            <a:endParaRPr sz="1800"/>
          </a:p>
          <a:p>
            <a:pPr marL="0" lvl="0" indent="0" algn="just" rtl="0">
              <a:spcBef>
                <a:spcPts val="0"/>
              </a:spcBef>
              <a:spcAft>
                <a:spcPts val="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62"/>
          <p:cNvGrpSpPr/>
          <p:nvPr/>
        </p:nvGrpSpPr>
        <p:grpSpPr>
          <a:xfrm>
            <a:off x="6990438" y="274225"/>
            <a:ext cx="1521661" cy="1635628"/>
            <a:chOff x="6990438" y="274225"/>
            <a:chExt cx="1521661" cy="1635628"/>
          </a:xfrm>
        </p:grpSpPr>
        <p:sp>
          <p:nvSpPr>
            <p:cNvPr id="585" name="Google Shape;585;p6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62"/>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Development Software (IDE) for the Internet of Things (IoT)</a:t>
            </a:r>
            <a:endParaRPr/>
          </a:p>
        </p:txBody>
      </p:sp>
      <p:sp>
        <p:nvSpPr>
          <p:cNvPr id="592" name="Google Shape;592;p62"/>
          <p:cNvSpPr txBox="1">
            <a:spLocks noGrp="1"/>
          </p:cNvSpPr>
          <p:nvPr>
            <p:ph type="title" idx="2"/>
          </p:nvPr>
        </p:nvSpPr>
        <p:spPr>
          <a:xfrm>
            <a:off x="720000" y="762850"/>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593" name="Google Shape;593;p62"/>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594" name="Google Shape;594;p62"/>
          <p:cNvGrpSpPr/>
          <p:nvPr/>
        </p:nvGrpSpPr>
        <p:grpSpPr>
          <a:xfrm>
            <a:off x="5683433" y="535005"/>
            <a:ext cx="2745461" cy="2737923"/>
            <a:chOff x="4840150" y="1975425"/>
            <a:chExt cx="2862837" cy="2854977"/>
          </a:xfrm>
        </p:grpSpPr>
        <p:sp>
          <p:nvSpPr>
            <p:cNvPr id="595" name="Google Shape;595;p6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6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62"/>
          <p:cNvGrpSpPr/>
          <p:nvPr/>
        </p:nvGrpSpPr>
        <p:grpSpPr>
          <a:xfrm>
            <a:off x="8345706" y="3882964"/>
            <a:ext cx="166385" cy="701016"/>
            <a:chOff x="8668080" y="2328029"/>
            <a:chExt cx="127488" cy="537136"/>
          </a:xfrm>
        </p:grpSpPr>
        <p:sp>
          <p:nvSpPr>
            <p:cNvPr id="618" name="Google Shape;618;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62"/>
          <p:cNvGrpSpPr/>
          <p:nvPr/>
        </p:nvGrpSpPr>
        <p:grpSpPr>
          <a:xfrm rot="5400000">
            <a:off x="992156" y="184489"/>
            <a:ext cx="166385" cy="701016"/>
            <a:chOff x="8668080" y="2328029"/>
            <a:chExt cx="127488" cy="537136"/>
          </a:xfrm>
        </p:grpSpPr>
        <p:sp>
          <p:nvSpPr>
            <p:cNvPr id="631" name="Google Shape;631;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2"/>
          <p:cNvGrpSpPr/>
          <p:nvPr/>
        </p:nvGrpSpPr>
        <p:grpSpPr>
          <a:xfrm>
            <a:off x="6009387" y="4170971"/>
            <a:ext cx="274389" cy="287882"/>
            <a:chOff x="6009387" y="4170971"/>
            <a:chExt cx="274389" cy="287882"/>
          </a:xfrm>
        </p:grpSpPr>
        <p:sp>
          <p:nvSpPr>
            <p:cNvPr id="644" name="Google Shape;644;p6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0000">
              <a:srgbClr val="A869BD"/>
            </a:gs>
            <a:gs pos="82000">
              <a:schemeClr val="lt1"/>
            </a:gs>
            <a:gs pos="100000">
              <a:schemeClr val="accent6"/>
            </a:gs>
          </a:gsLst>
          <a:lin ang="13500032" scaled="0"/>
        </a:gradFill>
        <a:effectLst/>
      </p:bgPr>
    </p:bg>
    <p:spTree>
      <p:nvGrpSpPr>
        <p:cNvPr id="1" name="Shape 649"/>
        <p:cNvGrpSpPr/>
        <p:nvPr/>
      </p:nvGrpSpPr>
      <p:grpSpPr>
        <a:xfrm>
          <a:off x="0" y="0"/>
          <a:ext cx="0" cy="0"/>
          <a:chOff x="0" y="0"/>
          <a:chExt cx="0" cy="0"/>
        </a:xfrm>
      </p:grpSpPr>
      <p:sp>
        <p:nvSpPr>
          <p:cNvPr id="650" name="Google Shape;650;p63"/>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457200" lvl="0" indent="-393700" algn="l" rtl="0">
              <a:spcBef>
                <a:spcPts val="0"/>
              </a:spcBef>
              <a:spcAft>
                <a:spcPts val="0"/>
              </a:spcAft>
              <a:buSzPts val="2600"/>
              <a:buAutoNum type="arabicPeriod"/>
            </a:pPr>
            <a:r>
              <a:rPr lang="en" sz="2600"/>
              <a:t>Arduino IDE </a:t>
            </a:r>
            <a:endParaRPr sz="2600"/>
          </a:p>
        </p:txBody>
      </p:sp>
      <p:sp>
        <p:nvSpPr>
          <p:cNvPr id="651" name="Google Shape;651;p63"/>
          <p:cNvSpPr txBox="1">
            <a:spLocks noGrp="1"/>
          </p:cNvSpPr>
          <p:nvPr>
            <p:ph type="body" idx="1"/>
          </p:nvPr>
        </p:nvSpPr>
        <p:spPr>
          <a:xfrm>
            <a:off x="649825" y="1477638"/>
            <a:ext cx="5475900" cy="26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a:t>This IDE includes support for the C and C++ programming languages for programmable microcontrollers.</a:t>
            </a:r>
            <a:endParaRPr/>
          </a:p>
          <a:p>
            <a:pPr marL="0" lvl="0" indent="0" algn="l" rtl="0">
              <a:spcBef>
                <a:spcPts val="1600"/>
              </a:spcBef>
              <a:spcAft>
                <a:spcPts val="0"/>
              </a:spcAft>
              <a:buClr>
                <a:srgbClr val="273D40"/>
              </a:buClr>
              <a:buSzPts val="600"/>
              <a:buFont typeface="Arial"/>
              <a:buNone/>
            </a:pPr>
            <a:r>
              <a:rPr lang="en"/>
              <a:t>Arduino is a company based in Italy that manufactures microcontroller boards, interactive objects, and kits that has created a full IDE to work on the hardware that they manufacture.</a:t>
            </a:r>
            <a:endParaRPr/>
          </a:p>
          <a:p>
            <a:pPr marL="0" lvl="0" indent="0" algn="l" rtl="0">
              <a:spcBef>
                <a:spcPts val="1600"/>
              </a:spcBef>
              <a:spcAft>
                <a:spcPts val="1600"/>
              </a:spcAft>
              <a:buClr>
                <a:srgbClr val="273D40"/>
              </a:buClr>
              <a:buSzPts val="600"/>
              <a:buFont typeface="Arial"/>
              <a:buNone/>
            </a:pPr>
            <a:r>
              <a:rPr lang="en"/>
              <a:t>Most preferred IDEs among all on the list</a:t>
            </a:r>
            <a:endParaRPr/>
          </a:p>
        </p:txBody>
      </p:sp>
      <p:grpSp>
        <p:nvGrpSpPr>
          <p:cNvPr id="652" name="Google Shape;652;p63"/>
          <p:cNvGrpSpPr/>
          <p:nvPr/>
        </p:nvGrpSpPr>
        <p:grpSpPr>
          <a:xfrm>
            <a:off x="6376876" y="2012838"/>
            <a:ext cx="2052018" cy="1943116"/>
            <a:chOff x="2956625" y="695323"/>
            <a:chExt cx="1049357" cy="993667"/>
          </a:xfrm>
        </p:grpSpPr>
        <p:sp>
          <p:nvSpPr>
            <p:cNvPr id="653" name="Google Shape;653;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63"/>
          <p:cNvGrpSpPr/>
          <p:nvPr/>
        </p:nvGrpSpPr>
        <p:grpSpPr>
          <a:xfrm rot="5400000">
            <a:off x="7990306" y="4257989"/>
            <a:ext cx="166385" cy="701016"/>
            <a:chOff x="8668080" y="2328029"/>
            <a:chExt cx="127488" cy="537136"/>
          </a:xfrm>
        </p:grpSpPr>
        <p:sp>
          <p:nvSpPr>
            <p:cNvPr id="670" name="Google Shape;670;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2" name="Google Shape;682;p63"/>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683" name="Google Shape;683;p63"/>
          <p:cNvGrpSpPr/>
          <p:nvPr/>
        </p:nvGrpSpPr>
        <p:grpSpPr>
          <a:xfrm>
            <a:off x="7234974" y="1844047"/>
            <a:ext cx="198233" cy="168803"/>
            <a:chOff x="3080599" y="534997"/>
            <a:chExt cx="198233" cy="168803"/>
          </a:xfrm>
        </p:grpSpPr>
        <p:sp>
          <p:nvSpPr>
            <p:cNvPr id="684" name="Google Shape;684;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63"/>
          <p:cNvGrpSpPr/>
          <p:nvPr/>
        </p:nvGrpSpPr>
        <p:grpSpPr>
          <a:xfrm>
            <a:off x="8054217" y="2319399"/>
            <a:ext cx="200951" cy="162552"/>
            <a:chOff x="5095817" y="961574"/>
            <a:chExt cx="200951" cy="162552"/>
          </a:xfrm>
        </p:grpSpPr>
        <p:sp>
          <p:nvSpPr>
            <p:cNvPr id="688" name="Google Shape;688;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63"/>
          <p:cNvGrpSpPr/>
          <p:nvPr/>
        </p:nvGrpSpPr>
        <p:grpSpPr>
          <a:xfrm>
            <a:off x="88081" y="3292812"/>
            <a:ext cx="310599" cy="294704"/>
            <a:chOff x="2327131" y="3148937"/>
            <a:chExt cx="310599" cy="294704"/>
          </a:xfrm>
        </p:grpSpPr>
        <p:sp>
          <p:nvSpPr>
            <p:cNvPr id="693" name="Google Shape;693;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0000">
              <a:srgbClr val="A869BD"/>
            </a:gs>
            <a:gs pos="82000">
              <a:schemeClr val="lt1"/>
            </a:gs>
            <a:gs pos="100000">
              <a:schemeClr val="accent6"/>
            </a:gs>
          </a:gsLst>
          <a:lin ang="13500032" scaled="0"/>
        </a:gradFill>
        <a:effectLst/>
      </p:bgPr>
    </p:bg>
    <p:spTree>
      <p:nvGrpSpPr>
        <p:cNvPr id="1" name="Shape 698"/>
        <p:cNvGrpSpPr/>
        <p:nvPr/>
      </p:nvGrpSpPr>
      <p:grpSpPr>
        <a:xfrm>
          <a:off x="0" y="0"/>
          <a:ext cx="0" cy="0"/>
          <a:chOff x="0" y="0"/>
          <a:chExt cx="0" cy="0"/>
        </a:xfrm>
      </p:grpSpPr>
      <p:sp>
        <p:nvSpPr>
          <p:cNvPr id="699" name="Google Shape;699;p64"/>
          <p:cNvSpPr txBox="1">
            <a:spLocks noGrp="1"/>
          </p:cNvSpPr>
          <p:nvPr>
            <p:ph type="title"/>
          </p:nvPr>
        </p:nvSpPr>
        <p:spPr>
          <a:xfrm>
            <a:off x="737450" y="873125"/>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Raspbian </a:t>
            </a:r>
            <a:endParaRPr/>
          </a:p>
          <a:p>
            <a:pPr marL="0" lvl="0" indent="0" algn="l" rtl="0">
              <a:spcBef>
                <a:spcPts val="0"/>
              </a:spcBef>
              <a:spcAft>
                <a:spcPts val="0"/>
              </a:spcAft>
              <a:buNone/>
            </a:pPr>
            <a:endParaRPr/>
          </a:p>
        </p:txBody>
      </p:sp>
      <p:sp>
        <p:nvSpPr>
          <p:cNvPr id="700" name="Google Shape;700;p64"/>
          <p:cNvSpPr txBox="1">
            <a:spLocks noGrp="1"/>
          </p:cNvSpPr>
          <p:nvPr>
            <p:ph type="body" idx="1"/>
          </p:nvPr>
        </p:nvSpPr>
        <p:spPr>
          <a:xfrm>
            <a:off x="649825" y="1477638"/>
            <a:ext cx="5475900" cy="267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Created specifically for raspberry pi boards.</a:t>
            </a:r>
            <a:endParaRPr/>
          </a:p>
          <a:p>
            <a:pPr marL="457200" lvl="0" indent="-304800" algn="l" rtl="0">
              <a:spcBef>
                <a:spcPts val="1600"/>
              </a:spcBef>
              <a:spcAft>
                <a:spcPts val="0"/>
              </a:spcAft>
              <a:buSzPts val="1200"/>
              <a:buChar char="★"/>
            </a:pPr>
            <a:r>
              <a:rPr lang="en"/>
              <a:t> Best IDEs available for Raspberry Pi. </a:t>
            </a:r>
            <a:endParaRPr/>
          </a:p>
          <a:p>
            <a:pPr marL="457200" lvl="0" indent="-304800" algn="l" rtl="0">
              <a:spcBef>
                <a:spcPts val="1600"/>
              </a:spcBef>
              <a:spcAft>
                <a:spcPts val="1600"/>
              </a:spcAft>
              <a:buSzPts val="1200"/>
              <a:buChar char="★"/>
            </a:pPr>
            <a:r>
              <a:rPr lang="en"/>
              <a:t>Raspbian supports multiple programming languages including Python, C, C++, Java, and Perl. However, the default and most widely used programming language in Raspbian is Python. Because the Python is easy to use and flexible.</a:t>
            </a:r>
            <a:endParaRPr sz="2100"/>
          </a:p>
        </p:txBody>
      </p:sp>
      <p:grpSp>
        <p:nvGrpSpPr>
          <p:cNvPr id="701" name="Google Shape;701;p64"/>
          <p:cNvGrpSpPr/>
          <p:nvPr/>
        </p:nvGrpSpPr>
        <p:grpSpPr>
          <a:xfrm>
            <a:off x="6376876" y="2012838"/>
            <a:ext cx="2052018" cy="1943116"/>
            <a:chOff x="2956625" y="695323"/>
            <a:chExt cx="1049357" cy="993667"/>
          </a:xfrm>
        </p:grpSpPr>
        <p:sp>
          <p:nvSpPr>
            <p:cNvPr id="702" name="Google Shape;702;p6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64"/>
          <p:cNvGrpSpPr/>
          <p:nvPr/>
        </p:nvGrpSpPr>
        <p:grpSpPr>
          <a:xfrm rot="5400000">
            <a:off x="7990306" y="4257989"/>
            <a:ext cx="166385" cy="701016"/>
            <a:chOff x="8668080" y="2328029"/>
            <a:chExt cx="127488" cy="537136"/>
          </a:xfrm>
        </p:grpSpPr>
        <p:sp>
          <p:nvSpPr>
            <p:cNvPr id="719" name="Google Shape;719;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1" name="Google Shape;731;p64"/>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32" name="Google Shape;732;p64"/>
          <p:cNvGrpSpPr/>
          <p:nvPr/>
        </p:nvGrpSpPr>
        <p:grpSpPr>
          <a:xfrm>
            <a:off x="7234974" y="1844047"/>
            <a:ext cx="198233" cy="168803"/>
            <a:chOff x="3080599" y="534997"/>
            <a:chExt cx="198233" cy="168803"/>
          </a:xfrm>
        </p:grpSpPr>
        <p:sp>
          <p:nvSpPr>
            <p:cNvPr id="733" name="Google Shape;733;p64"/>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4"/>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4"/>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64"/>
          <p:cNvGrpSpPr/>
          <p:nvPr/>
        </p:nvGrpSpPr>
        <p:grpSpPr>
          <a:xfrm>
            <a:off x="8054217" y="2319399"/>
            <a:ext cx="200951" cy="162552"/>
            <a:chOff x="5095817" y="961574"/>
            <a:chExt cx="200951" cy="162552"/>
          </a:xfrm>
        </p:grpSpPr>
        <p:sp>
          <p:nvSpPr>
            <p:cNvPr id="737" name="Google Shape;737;p64"/>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4"/>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4"/>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64"/>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64"/>
          <p:cNvGrpSpPr/>
          <p:nvPr/>
        </p:nvGrpSpPr>
        <p:grpSpPr>
          <a:xfrm>
            <a:off x="88081" y="3292812"/>
            <a:ext cx="310599" cy="294704"/>
            <a:chOff x="2327131" y="3148937"/>
            <a:chExt cx="310599" cy="294704"/>
          </a:xfrm>
        </p:grpSpPr>
        <p:sp>
          <p:nvSpPr>
            <p:cNvPr id="742" name="Google Shape;742;p6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Poppins</vt:lpstr>
      <vt:lpstr>Proxima Nova</vt:lpstr>
      <vt:lpstr>Roboto Condensed Light</vt:lpstr>
      <vt:lpstr>Patrick Hand</vt:lpstr>
      <vt:lpstr>Lato</vt:lpstr>
      <vt:lpstr>Days One</vt:lpstr>
      <vt:lpstr>Bebas Neue</vt:lpstr>
      <vt:lpstr>Roboto</vt:lpstr>
      <vt:lpstr>Arial</vt:lpstr>
      <vt:lpstr>Internet of Things XL by Slidesgo</vt:lpstr>
      <vt:lpstr>Slidesgo Final Pages</vt:lpstr>
      <vt:lpstr>INTERNET OF THINGS</vt:lpstr>
      <vt:lpstr>Development Software (IDE) for the Internet of Things (IoT)</vt:lpstr>
      <vt:lpstr>Introduction</vt:lpstr>
      <vt:lpstr>Internet of Things (IoT)</vt:lpstr>
      <vt:lpstr>What technologies have made IoT possible?</vt:lpstr>
      <vt:lpstr>Technologies made IoT possible</vt:lpstr>
      <vt:lpstr>Development Software (IDE) for the Internet of Things (IoT)</vt:lpstr>
      <vt:lpstr>Arduino IDE </vt:lpstr>
      <vt:lpstr>2. Raspbian  </vt:lpstr>
      <vt:lpstr>3. OpenSCADA </vt:lpstr>
      <vt:lpstr>Arduino Boards</vt:lpstr>
      <vt:lpstr>Arduino IDE</vt:lpstr>
      <vt:lpstr>Blynk</vt:lpstr>
      <vt:lpstr>IoT with AI/ML</vt:lpstr>
      <vt:lpstr>Some of the Cool IoT Devices</vt:lpstr>
      <vt:lpstr>Some of the Cool IoT Devices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cp:lastModifiedBy>Priyadharshini J</cp:lastModifiedBy>
  <cp:revision>1</cp:revision>
  <dcterms:modified xsi:type="dcterms:W3CDTF">2023-04-18T07:47:44Z</dcterms:modified>
</cp:coreProperties>
</file>