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AAE0A5-CEB0-4F50-990D-67433CB4B548}" type="datetimeFigureOut">
              <a:rPr lang="en-US" smtClean="0"/>
              <a:t>01-May-25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B28B29-7A2E-40EB-853D-8D3BD36144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9812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Garamond" panose="02020404030301010803" pitchFamily="18" charset="0"/>
              </a:rPr>
              <a:t>ACCOUNT MANAGEMENT SYSTEM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9436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B. PRIYA HASINI-24KB1A3014</a:t>
            </a:r>
          </a:p>
          <a:p>
            <a:pPr algn="ctr"/>
            <a:r>
              <a:rPr lang="en-US" dirty="0" smtClean="0">
                <a:latin typeface="Garamond" panose="02020404030301010803" pitchFamily="18" charset="0"/>
              </a:rPr>
              <a:t>01/05/2025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LIMITATIONS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Garamond" panose="02020404030301010803" pitchFamily="18" charset="0"/>
              </a:rPr>
              <a:t>No File storage(all data lot on program exit).</a:t>
            </a:r>
          </a:p>
          <a:p>
            <a:r>
              <a:rPr lang="en-US" sz="3000" dirty="0" smtClean="0">
                <a:latin typeface="Garamond" panose="02020404030301010803" pitchFamily="18" charset="0"/>
              </a:rPr>
              <a:t>Passwords visible during entry(not masked).</a:t>
            </a:r>
          </a:p>
          <a:p>
            <a:r>
              <a:rPr lang="en-US" sz="3000" dirty="0" smtClean="0">
                <a:latin typeface="Garamond" panose="02020404030301010803" pitchFamily="18" charset="0"/>
              </a:rPr>
              <a:t>No Password recovery feature.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latin typeface="Garamond" panose="02020404030301010803" pitchFamily="18" charset="0"/>
              </a:rPr>
              <a:t>FUTURE ENHANCEMENTS</a:t>
            </a:r>
            <a:endParaRPr lang="en-US" sz="4000" dirty="0"/>
          </a:p>
          <a:p>
            <a:r>
              <a:rPr lang="en-US" sz="3300" dirty="0">
                <a:latin typeface="Garamond" panose="02020404030301010803" pitchFamily="18" charset="0"/>
              </a:rPr>
              <a:t>Use of </a:t>
            </a:r>
            <a:r>
              <a:rPr lang="en-US" sz="3300" dirty="0" err="1">
                <a:latin typeface="Garamond" panose="02020404030301010803" pitchFamily="18" charset="0"/>
              </a:rPr>
              <a:t>time.h</a:t>
            </a:r>
            <a:r>
              <a:rPr lang="en-US" sz="3300" dirty="0">
                <a:latin typeface="Garamond" panose="02020404030301010803" pitchFamily="18" charset="0"/>
              </a:rPr>
              <a:t> to log account creation time.</a:t>
            </a:r>
          </a:p>
          <a:p>
            <a:r>
              <a:rPr lang="en-US" sz="3300" dirty="0">
                <a:latin typeface="Garamond" panose="02020404030301010803" pitchFamily="18" charset="0"/>
              </a:rPr>
              <a:t>Password input using asterisks without </a:t>
            </a:r>
            <a:r>
              <a:rPr lang="en-US" sz="3300" dirty="0" err="1">
                <a:latin typeface="Garamond" panose="02020404030301010803" pitchFamily="18" charset="0"/>
              </a:rPr>
              <a:t>conio.h</a:t>
            </a:r>
            <a:r>
              <a:rPr lang="en-US" sz="3300" dirty="0">
                <a:latin typeface="Garamond" panose="02020404030301010803" pitchFamily="18" charset="0"/>
              </a:rPr>
              <a:t>.</a:t>
            </a:r>
          </a:p>
          <a:p>
            <a:r>
              <a:rPr lang="en-US" sz="3300" dirty="0">
                <a:latin typeface="Garamond" panose="02020404030301010803" pitchFamily="18" charset="0"/>
              </a:rPr>
              <a:t>Storing data in a file for persistence.</a:t>
            </a:r>
          </a:p>
          <a:p>
            <a:r>
              <a:rPr lang="en-US" sz="3300" dirty="0">
                <a:latin typeface="Garamond" panose="02020404030301010803" pitchFamily="18" charset="0"/>
              </a:rPr>
              <a:t>Admin login for more security.</a:t>
            </a:r>
          </a:p>
          <a:p>
            <a:pPr marL="0" indent="0">
              <a:buNone/>
            </a:pPr>
            <a:endParaRPr lang="en-US" sz="40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59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conclusion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Successfully implemented a basic account management system using core C concepts.</a:t>
            </a:r>
          </a:p>
          <a:p>
            <a:r>
              <a:rPr lang="en-US" dirty="0" smtClean="0"/>
              <a:t>Demonstrated secure login by incorporating password verification and lockout after failed attempts.</a:t>
            </a:r>
          </a:p>
          <a:p>
            <a:r>
              <a:rPr lang="en-US" dirty="0" smtClean="0"/>
              <a:t>Improved user safety through manual unlocking and password change options.</a:t>
            </a:r>
          </a:p>
          <a:p>
            <a:r>
              <a:rPr lang="en-US" dirty="0" smtClean="0"/>
              <a:t>Provided </a:t>
            </a:r>
            <a:r>
              <a:rPr lang="en-US" dirty="0" err="1" smtClean="0"/>
              <a:t>pratical</a:t>
            </a:r>
            <a:r>
              <a:rPr lang="en-US" dirty="0" smtClean="0"/>
              <a:t> experience with arrays, strings, structures, and conditional in real-world scenarios.</a:t>
            </a:r>
          </a:p>
          <a:p>
            <a:r>
              <a:rPr lang="en-US" dirty="0" smtClean="0"/>
              <a:t>User-Friendly interface ensures ease of use and understanding for new programmers.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DELL\Downloads\df6dd106-cd75-4010-b6a5-edf8d0c1c3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INTRODUCTION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PURPOSE: 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To Implement a basic yet functional system for creating, managing, and securing user accounts using C programming.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SCOPE</a:t>
            </a:r>
            <a:r>
              <a:rPr lang="en-US" b="1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The program allows users to create accounts, log in, change passwords, and delete accounts.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Admin </a:t>
            </a:r>
            <a:r>
              <a:rPr lang="en-US" dirty="0" err="1">
                <a:latin typeface="Garamond" panose="02020404030301010803" pitchFamily="18" charset="0"/>
              </a:rPr>
              <a:t>Funtionality</a:t>
            </a:r>
            <a:r>
              <a:rPr lang="en-US" dirty="0">
                <a:latin typeface="Garamond" panose="02020404030301010803" pitchFamily="18" charset="0"/>
              </a:rPr>
              <a:t> includes unlocking accounts after multiple failed login attempts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  <a:endParaRPr lang="en-US" b="1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TECHNOLOGY USED</a:t>
            </a:r>
            <a:r>
              <a:rPr lang="en-US" b="1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Programming Language: C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Concepts Applied: Arrays, Strings, Structures, Functions, Loops, Conditional statements.</a:t>
            </a:r>
          </a:p>
          <a:p>
            <a:pPr marL="365760" lvl="1" indent="0"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lvl="1"/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4676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LIMITATIONS AVOIDED:</a:t>
            </a:r>
          </a:p>
          <a:p>
            <a:pPr lvl="1"/>
            <a:r>
              <a:rPr lang="en-US" dirty="0"/>
              <a:t>The program does not use pointers, file handling, or </a:t>
            </a:r>
            <a:r>
              <a:rPr lang="en-US" dirty="0" err="1"/>
              <a:t>Conio.h</a:t>
            </a:r>
            <a:r>
              <a:rPr lang="en-US" dirty="0"/>
              <a:t>, making it suitable for beginner-level C Learners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SECURITY FEATURES:</a:t>
            </a:r>
          </a:p>
          <a:p>
            <a:pPr lvl="1"/>
            <a:r>
              <a:rPr lang="en-US" dirty="0" smtClean="0"/>
              <a:t>Password protection for each account.</a:t>
            </a:r>
          </a:p>
          <a:p>
            <a:pPr lvl="1"/>
            <a:r>
              <a:rPr lang="en-US" dirty="0" smtClean="0"/>
              <a:t>Account lock after 3 failed login attempts.</a:t>
            </a:r>
          </a:p>
          <a:p>
            <a:pPr lvl="1"/>
            <a:r>
              <a:rPr lang="en-US" dirty="0" smtClean="0"/>
              <a:t>Manual account unlock by an admin.</a:t>
            </a:r>
          </a:p>
          <a:p>
            <a:r>
              <a:rPr lang="en-US" dirty="0" smtClean="0"/>
              <a:t>USER INTERACTION:</a:t>
            </a:r>
          </a:p>
          <a:p>
            <a:pPr lvl="1"/>
            <a:r>
              <a:rPr lang="en-US" dirty="0" smtClean="0"/>
              <a:t>Menu-driven interface that operates in a loop until the user chooses to exit.</a:t>
            </a:r>
          </a:p>
          <a:p>
            <a:r>
              <a:rPr lang="en-US" dirty="0" smtClean="0"/>
              <a:t>EDUCATIONAL VALUE:</a:t>
            </a:r>
          </a:p>
          <a:p>
            <a:pPr lvl="1"/>
            <a:r>
              <a:rPr lang="en-US" dirty="0" smtClean="0"/>
              <a:t>Helps understand real-world applications of Structures, Conditionals, loops, and string operations in C.</a:t>
            </a:r>
          </a:p>
        </p:txBody>
      </p:sp>
    </p:spTree>
    <p:extLst>
      <p:ext uri="{BB962C8B-B14F-4D97-AF65-F5344CB8AC3E}">
        <p14:creationId xmlns:p14="http://schemas.microsoft.com/office/powerpoint/2010/main" val="33772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OBJECTIVES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7467600" cy="3883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implement a Secure and Simple user Authentication System.</a:t>
            </a:r>
          </a:p>
          <a:p>
            <a:r>
              <a:rPr lang="en-US" dirty="0" smtClean="0"/>
              <a:t>To Apply C programming concepts to a real-world application.</a:t>
            </a:r>
          </a:p>
          <a:p>
            <a:r>
              <a:rPr lang="en-US" dirty="0" smtClean="0"/>
              <a:t>To simulate features like login attempt tracking and account locking.</a:t>
            </a:r>
          </a:p>
          <a:p>
            <a:r>
              <a:rPr lang="en-US" dirty="0" smtClean="0"/>
              <a:t>To simulate real-world account handling such as login Authentication, account locking after failed attempts, and password management in a simple C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latin typeface="Garamond" panose="02020404030301010803" pitchFamily="18" charset="0"/>
              </a:rPr>
              <a:t>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467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ACCOUNT CREATION: 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create a new account by entering a unique User ID and Password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LOGIN:</a:t>
            </a:r>
          </a:p>
          <a:p>
            <a:pPr lvl="1"/>
            <a:r>
              <a:rPr lang="en-US" dirty="0" smtClean="0"/>
              <a:t>Users must enter the correct credentials. If the password is entered incorrectly three times, the account gets locked.</a:t>
            </a:r>
          </a:p>
          <a:p>
            <a:r>
              <a:rPr lang="en-US" dirty="0" smtClean="0"/>
              <a:t>CHANGE PASSWORD:</a:t>
            </a:r>
          </a:p>
          <a:p>
            <a:pPr lvl="1"/>
            <a:r>
              <a:rPr lang="en-US" dirty="0" smtClean="0"/>
              <a:t>After logging in, users are optionally allowed to update their password.</a:t>
            </a:r>
          </a:p>
          <a:p>
            <a:r>
              <a:rPr lang="en-US" dirty="0" smtClean="0"/>
              <a:t>DELETE ACCOUNT:</a:t>
            </a:r>
          </a:p>
          <a:p>
            <a:pPr lvl="1"/>
            <a:r>
              <a:rPr lang="en-US" dirty="0"/>
              <a:t>A user can delete their account by providing valid credentials</a:t>
            </a:r>
            <a:r>
              <a:rPr lang="en-US" dirty="0" smtClean="0"/>
              <a:t>.</a:t>
            </a:r>
          </a:p>
          <a:p>
            <a:r>
              <a:rPr lang="en-US" dirty="0"/>
              <a:t>ACCOUNT LOCK AND UNLOCK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account is automatically locked after 3 failed login attempts. </a:t>
            </a:r>
            <a:r>
              <a:rPr lang="en-US" dirty="0"/>
              <a:t>T</a:t>
            </a:r>
            <a:r>
              <a:rPr lang="en-US" dirty="0" smtClean="0"/>
              <a:t>he admin(user running the system)can unlock it.</a:t>
            </a:r>
            <a:endParaRPr lang="en-US" dirty="0"/>
          </a:p>
          <a:p>
            <a:r>
              <a:rPr lang="en-US" dirty="0"/>
              <a:t>DISPLAY ACCOUNTS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system can display all user accounts with their current status(Active/Locked).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TECHNICAL DETAILS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PROGRAMMING LANGUAGE</a:t>
            </a:r>
            <a:r>
              <a:rPr lang="en-US" dirty="0" smtClean="0"/>
              <a:t>: C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DATA STORAGE</a:t>
            </a:r>
            <a:r>
              <a:rPr lang="en-US" dirty="0" smtClean="0"/>
              <a:t>: </a:t>
            </a:r>
            <a:r>
              <a:rPr lang="en-US" dirty="0" smtClean="0">
                <a:latin typeface="Garamond" panose="02020404030301010803" pitchFamily="18" charset="0"/>
              </a:rPr>
              <a:t>Static array of Structures (Max 10 accounts).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STURCTURE USED: </a:t>
            </a:r>
          </a:p>
          <a:p>
            <a:pPr lvl="2"/>
            <a:endParaRPr lang="en-US" dirty="0" smtClean="0">
              <a:latin typeface="Garamond" panose="02020404030301010803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FUNCTIONS IMPLEMENTED:</a:t>
            </a:r>
          </a:p>
          <a:p>
            <a:pPr lvl="1"/>
            <a:r>
              <a:rPr lang="en-US" dirty="0" smtClean="0"/>
              <a:t>Create()—Adds a new user</a:t>
            </a:r>
          </a:p>
          <a:p>
            <a:pPr lvl="1"/>
            <a:r>
              <a:rPr lang="en-US" dirty="0" smtClean="0"/>
              <a:t>Login()—Authenticates user, tracks attempts</a:t>
            </a:r>
          </a:p>
          <a:p>
            <a:pPr lvl="1"/>
            <a:r>
              <a:rPr lang="en-US" dirty="0" err="1" smtClean="0"/>
              <a:t>ChangePass</a:t>
            </a:r>
            <a:r>
              <a:rPr lang="en-US" dirty="0" smtClean="0"/>
              <a:t>()—Updates Password</a:t>
            </a:r>
          </a:p>
          <a:p>
            <a:pPr lvl="1"/>
            <a:r>
              <a:rPr lang="en-US" dirty="0" err="1" smtClean="0"/>
              <a:t>Deletee</a:t>
            </a:r>
            <a:r>
              <a:rPr lang="en-US" dirty="0" smtClean="0"/>
              <a:t>()—Removes user after validation</a:t>
            </a:r>
          </a:p>
          <a:p>
            <a:pPr lvl="1"/>
            <a:r>
              <a:rPr lang="en-US" dirty="0" smtClean="0"/>
              <a:t>Display()—Lists accounts and their status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nlockAcct</a:t>
            </a:r>
            <a:r>
              <a:rPr lang="en-US" dirty="0" smtClean="0"/>
              <a:t>()—Unlocks locked accounts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2362201"/>
            <a:ext cx="3276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Source code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362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259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147887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4038600"/>
            <a:ext cx="2828925" cy="244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038600"/>
            <a:ext cx="2819400" cy="244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4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7675"/>
            <a:ext cx="378248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3686174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657600" cy="32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3525981"/>
            <a:ext cx="3781425" cy="32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Sample output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pic>
        <p:nvPicPr>
          <p:cNvPr id="4098" name="Picture 2" descr="C:\Users\DELL\Downloads\WhatsApp Image 2025-04-30 at 11.35.57 PM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590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LL\Downloads\WhatsApp Image 2025-04-30 at 11.35.57 PM (1)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2590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DELL\Downloads\WhatsApp Image 2025-04-30 at 11.35.58 PM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26797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</TotalTime>
  <Words>520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ACCOUNT MANAGEMENT SYSTEM</vt:lpstr>
      <vt:lpstr>INTRODUCTION</vt:lpstr>
      <vt:lpstr>PowerPoint Presentation</vt:lpstr>
      <vt:lpstr>OBJECTIVES</vt:lpstr>
      <vt:lpstr>                      Features </vt:lpstr>
      <vt:lpstr>TECHNICAL DETAILS</vt:lpstr>
      <vt:lpstr>Source code</vt:lpstr>
      <vt:lpstr>PowerPoint Presentation</vt:lpstr>
      <vt:lpstr>Sample output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2025-04-30T15:04:11Z</dcterms:created>
  <dcterms:modified xsi:type="dcterms:W3CDTF">2025-05-01T16:31:25Z</dcterms:modified>
</cp:coreProperties>
</file>