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75" r:id="rId3"/>
    <p:sldId id="258" r:id="rId4"/>
    <p:sldId id="280" r:id="rId5"/>
    <p:sldId id="279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1" r:id="rId14"/>
    <p:sldId id="293" r:id="rId15"/>
    <p:sldId id="290" r:id="rId16"/>
    <p:sldId id="292" r:id="rId17"/>
    <p:sldId id="308" r:id="rId18"/>
    <p:sldId id="297" r:id="rId19"/>
    <p:sldId id="269" r:id="rId20"/>
    <p:sldId id="295" r:id="rId21"/>
    <p:sldId id="296" r:id="rId22"/>
    <p:sldId id="298" r:id="rId23"/>
    <p:sldId id="299" r:id="rId24"/>
    <p:sldId id="302" r:id="rId25"/>
    <p:sldId id="303" r:id="rId26"/>
    <p:sldId id="304" r:id="rId27"/>
    <p:sldId id="307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96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k Bandyopadhyay" userId="ae5f02848369e5fc" providerId="LiveId" clId="{6C4FB6DA-7D56-4C4D-986D-6DF4BFEFF418}"/>
    <pc:docChg chg="undo custSel addSld delSld modSld sldOrd">
      <pc:chgData name="Priyak Bandyopadhyay" userId="ae5f02848369e5fc" providerId="LiveId" clId="{6C4FB6DA-7D56-4C4D-986D-6DF4BFEFF418}" dt="2022-04-24T09:01:36.916" v="2268" actId="20577"/>
      <pc:docMkLst>
        <pc:docMk/>
      </pc:docMkLst>
      <pc:sldChg chg="modSp mod">
        <pc:chgData name="Priyak Bandyopadhyay" userId="ae5f02848369e5fc" providerId="LiveId" clId="{6C4FB6DA-7D56-4C4D-986D-6DF4BFEFF418}" dt="2022-04-24T04:01:42.256" v="2227" actId="20577"/>
        <pc:sldMkLst>
          <pc:docMk/>
          <pc:sldMk cId="3511179854" sldId="258"/>
        </pc:sldMkLst>
        <pc:spChg chg="mod">
          <ac:chgData name="Priyak Bandyopadhyay" userId="ae5f02848369e5fc" providerId="LiveId" clId="{6C4FB6DA-7D56-4C4D-986D-6DF4BFEFF418}" dt="2022-04-24T04:01:42.256" v="2227" actId="20577"/>
          <ac:spMkLst>
            <pc:docMk/>
            <pc:sldMk cId="3511179854" sldId="258"/>
            <ac:spMk id="34" creationId="{618F84BE-5FDF-EFFC-77B5-1EC01E5ADECE}"/>
          </ac:spMkLst>
        </pc:spChg>
        <pc:spChg chg="mod">
          <ac:chgData name="Priyak Bandyopadhyay" userId="ae5f02848369e5fc" providerId="LiveId" clId="{6C4FB6DA-7D56-4C4D-986D-6DF4BFEFF418}" dt="2022-04-24T04:00:49.533" v="2221" actId="14100"/>
          <ac:spMkLst>
            <pc:docMk/>
            <pc:sldMk cId="3511179854" sldId="258"/>
            <ac:spMk id="55" creationId="{4212ADBB-2C07-729B-C797-69F3925CD6C3}"/>
          </ac:spMkLst>
        </pc:spChg>
        <pc:spChg chg="mod">
          <ac:chgData name="Priyak Bandyopadhyay" userId="ae5f02848369e5fc" providerId="LiveId" clId="{6C4FB6DA-7D56-4C4D-986D-6DF4BFEFF418}" dt="2022-04-24T04:00:54.986" v="2223" actId="1037"/>
          <ac:spMkLst>
            <pc:docMk/>
            <pc:sldMk cId="3511179854" sldId="258"/>
            <ac:spMk id="59" creationId="{536BFAC2-AD7E-754C-CAA7-C0FB408B4952}"/>
          </ac:spMkLst>
        </pc:spChg>
      </pc:sldChg>
      <pc:sldChg chg="modSp mod">
        <pc:chgData name="Priyak Bandyopadhyay" userId="ae5f02848369e5fc" providerId="LiveId" clId="{6C4FB6DA-7D56-4C4D-986D-6DF4BFEFF418}" dt="2022-04-15T13:39:24.247" v="353" actId="20577"/>
        <pc:sldMkLst>
          <pc:docMk/>
          <pc:sldMk cId="1522129900" sldId="269"/>
        </pc:sldMkLst>
        <pc:spChg chg="mod">
          <ac:chgData name="Priyak Bandyopadhyay" userId="ae5f02848369e5fc" providerId="LiveId" clId="{6C4FB6DA-7D56-4C4D-986D-6DF4BFEFF418}" dt="2022-04-15T13:39:24.247" v="353" actId="20577"/>
          <ac:spMkLst>
            <pc:docMk/>
            <pc:sldMk cId="1522129900" sldId="269"/>
            <ac:spMk id="5" creationId="{F9C89F25-812E-3DE6-1368-6580AA75213B}"/>
          </ac:spMkLst>
        </pc:spChg>
      </pc:sldChg>
      <pc:sldChg chg="modSp mod">
        <pc:chgData name="Priyak Bandyopadhyay" userId="ae5f02848369e5fc" providerId="LiveId" clId="{6C4FB6DA-7D56-4C4D-986D-6DF4BFEFF418}" dt="2022-04-23T03:23:11.976" v="1966" actId="20577"/>
        <pc:sldMkLst>
          <pc:docMk/>
          <pc:sldMk cId="284100843" sldId="275"/>
        </pc:sldMkLst>
        <pc:spChg chg="mod">
          <ac:chgData name="Priyak Bandyopadhyay" userId="ae5f02848369e5fc" providerId="LiveId" clId="{6C4FB6DA-7D56-4C4D-986D-6DF4BFEFF418}" dt="2022-04-15T13:28:27.722" v="24" actId="20577"/>
          <ac:spMkLst>
            <pc:docMk/>
            <pc:sldMk cId="284100843" sldId="275"/>
            <ac:spMk id="7" creationId="{7A212AD3-CE1B-79A2-CC0A-8688FDC84A7B}"/>
          </ac:spMkLst>
        </pc:spChg>
        <pc:spChg chg="mod">
          <ac:chgData name="Priyak Bandyopadhyay" userId="ae5f02848369e5fc" providerId="LiveId" clId="{6C4FB6DA-7D56-4C4D-986D-6DF4BFEFF418}" dt="2022-04-23T03:23:11.976" v="1966" actId="20577"/>
          <ac:spMkLst>
            <pc:docMk/>
            <pc:sldMk cId="284100843" sldId="275"/>
            <ac:spMk id="10" creationId="{082EE24F-F431-0655-D5C2-E0B2BDDC622B}"/>
          </ac:spMkLst>
        </pc:spChg>
      </pc:sldChg>
      <pc:sldChg chg="modSp mod">
        <pc:chgData name="Priyak Bandyopadhyay" userId="ae5f02848369e5fc" providerId="LiveId" clId="{6C4FB6DA-7D56-4C4D-986D-6DF4BFEFF418}" dt="2022-04-15T13:29:47.486" v="32" actId="20577"/>
        <pc:sldMkLst>
          <pc:docMk/>
          <pc:sldMk cId="3616218838" sldId="279"/>
        </pc:sldMkLst>
        <pc:spChg chg="mod">
          <ac:chgData name="Priyak Bandyopadhyay" userId="ae5f02848369e5fc" providerId="LiveId" clId="{6C4FB6DA-7D56-4C4D-986D-6DF4BFEFF418}" dt="2022-04-15T13:29:47.486" v="32" actId="20577"/>
          <ac:spMkLst>
            <pc:docMk/>
            <pc:sldMk cId="3616218838" sldId="279"/>
            <ac:spMk id="27" creationId="{016E400C-80CE-9A0F-CCFF-BFFE81DAAA4E}"/>
          </ac:spMkLst>
        </pc:spChg>
        <pc:spChg chg="mod">
          <ac:chgData name="Priyak Bandyopadhyay" userId="ae5f02848369e5fc" providerId="LiveId" clId="{6C4FB6DA-7D56-4C4D-986D-6DF4BFEFF418}" dt="2022-04-15T13:29:25.772" v="27" actId="20577"/>
          <ac:spMkLst>
            <pc:docMk/>
            <pc:sldMk cId="3616218838" sldId="279"/>
            <ac:spMk id="36" creationId="{BC0FA77F-0DCE-8979-FC3F-5BA3F8E805A5}"/>
          </ac:spMkLst>
        </pc:spChg>
      </pc:sldChg>
      <pc:sldChg chg="modSp mod modNotesTx">
        <pc:chgData name="Priyak Bandyopadhyay" userId="ae5f02848369e5fc" providerId="LiveId" clId="{6C4FB6DA-7D56-4C4D-986D-6DF4BFEFF418}" dt="2022-04-24T03:07:29.675" v="2176" actId="313"/>
        <pc:sldMkLst>
          <pc:docMk/>
          <pc:sldMk cId="2282907864" sldId="280"/>
        </pc:sldMkLst>
        <pc:spChg chg="mod">
          <ac:chgData name="Priyak Bandyopadhyay" userId="ae5f02848369e5fc" providerId="LiveId" clId="{6C4FB6DA-7D56-4C4D-986D-6DF4BFEFF418}" dt="2022-04-15T13:29:13.366" v="26" actId="20577"/>
          <ac:spMkLst>
            <pc:docMk/>
            <pc:sldMk cId="2282907864" sldId="280"/>
            <ac:spMk id="3" creationId="{86F8B8F4-FE10-4CDC-8C1E-51C6992DBA28}"/>
          </ac:spMkLst>
        </pc:spChg>
      </pc:sldChg>
      <pc:sldChg chg="addSp delSp modSp mod modNotesTx">
        <pc:chgData name="Priyak Bandyopadhyay" userId="ae5f02848369e5fc" providerId="LiveId" clId="{6C4FB6DA-7D56-4C4D-986D-6DF4BFEFF418}" dt="2022-04-24T03:07:44.874" v="2178" actId="20577"/>
        <pc:sldMkLst>
          <pc:docMk/>
          <pc:sldMk cId="2616753284" sldId="284"/>
        </pc:sldMkLst>
        <pc:spChg chg="mod">
          <ac:chgData name="Priyak Bandyopadhyay" userId="ae5f02848369e5fc" providerId="LiveId" clId="{6C4FB6DA-7D56-4C4D-986D-6DF4BFEFF418}" dt="2022-04-15T13:30:08.171" v="33" actId="20577"/>
          <ac:spMkLst>
            <pc:docMk/>
            <pc:sldMk cId="2616753284" sldId="284"/>
            <ac:spMk id="2" creationId="{5EFAEF05-374A-5FE8-DC56-85190DD978D7}"/>
          </ac:spMkLst>
        </pc:spChg>
        <pc:spChg chg="mod">
          <ac:chgData name="Priyak Bandyopadhyay" userId="ae5f02848369e5fc" providerId="LiveId" clId="{6C4FB6DA-7D56-4C4D-986D-6DF4BFEFF418}" dt="2022-04-15T13:30:23.382" v="41" actId="20577"/>
          <ac:spMkLst>
            <pc:docMk/>
            <pc:sldMk cId="2616753284" sldId="284"/>
            <ac:spMk id="24" creationId="{CEB36EEA-C312-7CE0-3E4F-91D0E4315FAB}"/>
          </ac:spMkLst>
        </pc:spChg>
        <pc:grpChg chg="mod">
          <ac:chgData name="Priyak Bandyopadhyay" userId="ae5f02848369e5fc" providerId="LiveId" clId="{6C4FB6DA-7D56-4C4D-986D-6DF4BFEFF418}" dt="2022-04-23T03:10:41.462" v="1771" actId="1076"/>
          <ac:grpSpMkLst>
            <pc:docMk/>
            <pc:sldMk cId="2616753284" sldId="284"/>
            <ac:grpSpMk id="3" creationId="{9CB7D370-F50A-E08B-BFBB-A322148F9505}"/>
          </ac:grpSpMkLst>
        </pc:grpChg>
        <pc:picChg chg="add mod">
          <ac:chgData name="Priyak Bandyopadhyay" userId="ae5f02848369e5fc" providerId="LiveId" clId="{6C4FB6DA-7D56-4C4D-986D-6DF4BFEFF418}" dt="2022-04-15T12:22:49.128" v="21" actId="1076"/>
          <ac:picMkLst>
            <pc:docMk/>
            <pc:sldMk cId="2616753284" sldId="284"/>
            <ac:picMk id="5" creationId="{4B84E18D-DB55-4282-B142-8F02F005A7E8}"/>
          </ac:picMkLst>
        </pc:picChg>
        <pc:picChg chg="mod">
          <ac:chgData name="Priyak Bandyopadhyay" userId="ae5f02848369e5fc" providerId="LiveId" clId="{6C4FB6DA-7D56-4C4D-986D-6DF4BFEFF418}" dt="2022-04-15T12:20:44.674" v="0" actId="1076"/>
          <ac:picMkLst>
            <pc:docMk/>
            <pc:sldMk cId="2616753284" sldId="284"/>
            <ac:picMk id="13" creationId="{B79D77D1-F802-3571-3AE9-8AF4D6B74600}"/>
          </ac:picMkLst>
        </pc:picChg>
        <pc:picChg chg="mod">
          <ac:chgData name="Priyak Bandyopadhyay" userId="ae5f02848369e5fc" providerId="LiveId" clId="{6C4FB6DA-7D56-4C4D-986D-6DF4BFEFF418}" dt="2022-04-15T12:20:54.094" v="2" actId="1076"/>
          <ac:picMkLst>
            <pc:docMk/>
            <pc:sldMk cId="2616753284" sldId="284"/>
            <ac:picMk id="15" creationId="{B2030FF0-1859-8960-5236-DC9E6CF621DB}"/>
          </ac:picMkLst>
        </pc:picChg>
        <pc:picChg chg="del mod">
          <ac:chgData name="Priyak Bandyopadhyay" userId="ae5f02848369e5fc" providerId="LiveId" clId="{6C4FB6DA-7D56-4C4D-986D-6DF4BFEFF418}" dt="2022-04-15T12:22:30.160" v="4" actId="478"/>
          <ac:picMkLst>
            <pc:docMk/>
            <pc:sldMk cId="2616753284" sldId="284"/>
            <ac:picMk id="16" creationId="{A3A82401-3336-9F3D-14B2-375E148E7AC6}"/>
          </ac:picMkLst>
        </pc:picChg>
        <pc:picChg chg="mod">
          <ac:chgData name="Priyak Bandyopadhyay" userId="ae5f02848369e5fc" providerId="LiveId" clId="{6C4FB6DA-7D56-4C4D-986D-6DF4BFEFF418}" dt="2022-04-23T03:10:46.214" v="1772" actId="1076"/>
          <ac:picMkLst>
            <pc:docMk/>
            <pc:sldMk cId="2616753284" sldId="284"/>
            <ac:picMk id="20" creationId="{5A4E8B56-A188-EB6E-51B3-9ABB5088D94E}"/>
          </ac:picMkLst>
        </pc:picChg>
        <pc:picChg chg="mod">
          <ac:chgData name="Priyak Bandyopadhyay" userId="ae5f02848369e5fc" providerId="LiveId" clId="{6C4FB6DA-7D56-4C4D-986D-6DF4BFEFF418}" dt="2022-04-15T12:20:56.573" v="3" actId="1076"/>
          <ac:picMkLst>
            <pc:docMk/>
            <pc:sldMk cId="2616753284" sldId="284"/>
            <ac:picMk id="21" creationId="{ACE34060-3535-6CF9-93F7-C73AD413658A}"/>
          </ac:picMkLst>
        </pc:picChg>
      </pc:sldChg>
      <pc:sldChg chg="addSp delSp modSp mod">
        <pc:chgData name="Priyak Bandyopadhyay" userId="ae5f02848369e5fc" providerId="LiveId" clId="{6C4FB6DA-7D56-4C4D-986D-6DF4BFEFF418}" dt="2022-04-23T03:11:58.757" v="1785" actId="1037"/>
        <pc:sldMkLst>
          <pc:docMk/>
          <pc:sldMk cId="2129376167" sldId="285"/>
        </pc:sldMkLst>
        <pc:spChg chg="mod">
          <ac:chgData name="Priyak Bandyopadhyay" userId="ae5f02848369e5fc" providerId="LiveId" clId="{6C4FB6DA-7D56-4C4D-986D-6DF4BFEFF418}" dt="2022-04-15T13:33:23.772" v="59" actId="14100"/>
          <ac:spMkLst>
            <pc:docMk/>
            <pc:sldMk cId="2129376167" sldId="285"/>
            <ac:spMk id="17" creationId="{90788A1B-BE3A-251E-3765-6EACD8180530}"/>
          </ac:spMkLst>
        </pc:spChg>
        <pc:picChg chg="add mod">
          <ac:chgData name="Priyak Bandyopadhyay" userId="ae5f02848369e5fc" providerId="LiveId" clId="{6C4FB6DA-7D56-4C4D-986D-6DF4BFEFF418}" dt="2022-04-23T03:11:58.757" v="1785" actId="1037"/>
          <ac:picMkLst>
            <pc:docMk/>
            <pc:sldMk cId="2129376167" sldId="285"/>
            <ac:picMk id="4" creationId="{2FB48C0A-59B4-473C-A84A-4E313FD1A285}"/>
          </ac:picMkLst>
        </pc:picChg>
        <pc:picChg chg="del">
          <ac:chgData name="Priyak Bandyopadhyay" userId="ae5f02848369e5fc" providerId="LiveId" clId="{6C4FB6DA-7D56-4C4D-986D-6DF4BFEFF418}" dt="2022-04-15T13:32:24.502" v="42" actId="478"/>
          <ac:picMkLst>
            <pc:docMk/>
            <pc:sldMk cId="2129376167" sldId="285"/>
            <ac:picMk id="4" creationId="{4B8777C2-06E4-A295-C302-32B3A9B2355E}"/>
          </ac:picMkLst>
        </pc:picChg>
        <pc:picChg chg="add del mod">
          <ac:chgData name="Priyak Bandyopadhyay" userId="ae5f02848369e5fc" providerId="LiveId" clId="{6C4FB6DA-7D56-4C4D-986D-6DF4BFEFF418}" dt="2022-04-16T05:07:05.912" v="511" actId="478"/>
          <ac:picMkLst>
            <pc:docMk/>
            <pc:sldMk cId="2129376167" sldId="285"/>
            <ac:picMk id="5" creationId="{769E6104-F7B2-4D64-B5E4-F19E339E7A12}"/>
          </ac:picMkLst>
        </pc:picChg>
      </pc:sldChg>
      <pc:sldChg chg="modSp mod">
        <pc:chgData name="Priyak Bandyopadhyay" userId="ae5f02848369e5fc" providerId="LiveId" clId="{6C4FB6DA-7D56-4C4D-986D-6DF4BFEFF418}" dt="2022-04-24T03:54:23.986" v="2181" actId="20577"/>
        <pc:sldMkLst>
          <pc:docMk/>
          <pc:sldMk cId="115141167" sldId="286"/>
        </pc:sldMkLst>
        <pc:spChg chg="mod">
          <ac:chgData name="Priyak Bandyopadhyay" userId="ae5f02848369e5fc" providerId="LiveId" clId="{6C4FB6DA-7D56-4C4D-986D-6DF4BFEFF418}" dt="2022-04-24T03:54:23.986" v="2181" actId="20577"/>
          <ac:spMkLst>
            <pc:docMk/>
            <pc:sldMk cId="115141167" sldId="286"/>
            <ac:spMk id="2" creationId="{9BE19995-E5EA-557D-D785-68E631CC6294}"/>
          </ac:spMkLst>
        </pc:spChg>
        <pc:spChg chg="mod">
          <ac:chgData name="Priyak Bandyopadhyay" userId="ae5f02848369e5fc" providerId="LiveId" clId="{6C4FB6DA-7D56-4C4D-986D-6DF4BFEFF418}" dt="2022-04-23T03:19:25.032" v="1842" actId="1076"/>
          <ac:spMkLst>
            <pc:docMk/>
            <pc:sldMk cId="115141167" sldId="286"/>
            <ac:spMk id="13" creationId="{16A7CAAD-49B0-AB4F-4177-EFBD96FFA549}"/>
          </ac:spMkLst>
        </pc:spChg>
        <pc:picChg chg="mod">
          <ac:chgData name="Priyak Bandyopadhyay" userId="ae5f02848369e5fc" providerId="LiveId" clId="{6C4FB6DA-7D56-4C4D-986D-6DF4BFEFF418}" dt="2022-04-23T03:20:27.390" v="1965" actId="1076"/>
          <ac:picMkLst>
            <pc:docMk/>
            <pc:sldMk cId="115141167" sldId="286"/>
            <ac:picMk id="8" creationId="{92726C7A-82F7-7358-CEEA-B85EADDB7DFA}"/>
          </ac:picMkLst>
        </pc:picChg>
        <pc:picChg chg="mod">
          <ac:chgData name="Priyak Bandyopadhyay" userId="ae5f02848369e5fc" providerId="LiveId" clId="{6C4FB6DA-7D56-4C4D-986D-6DF4BFEFF418}" dt="2022-04-23T03:19:59.623" v="1964" actId="14100"/>
          <ac:picMkLst>
            <pc:docMk/>
            <pc:sldMk cId="115141167" sldId="286"/>
            <ac:picMk id="10" creationId="{47B499CB-20A3-192D-6F88-BF7F93D82511}"/>
          </ac:picMkLst>
        </pc:picChg>
      </pc:sldChg>
      <pc:sldChg chg="modSp mod">
        <pc:chgData name="Priyak Bandyopadhyay" userId="ae5f02848369e5fc" providerId="LiveId" clId="{6C4FB6DA-7D56-4C4D-986D-6DF4BFEFF418}" dt="2022-04-15T13:36:39.198" v="252" actId="20577"/>
        <pc:sldMkLst>
          <pc:docMk/>
          <pc:sldMk cId="3223945924" sldId="287"/>
        </pc:sldMkLst>
        <pc:spChg chg="mod">
          <ac:chgData name="Priyak Bandyopadhyay" userId="ae5f02848369e5fc" providerId="LiveId" clId="{6C4FB6DA-7D56-4C4D-986D-6DF4BFEFF418}" dt="2022-04-15T13:34:07.599" v="74" actId="20577"/>
          <ac:spMkLst>
            <pc:docMk/>
            <pc:sldMk cId="3223945924" sldId="287"/>
            <ac:spMk id="3" creationId="{D371A767-3125-D45D-F3BB-2EFFAF5E714C}"/>
          </ac:spMkLst>
        </pc:spChg>
        <pc:spChg chg="mod">
          <ac:chgData name="Priyak Bandyopadhyay" userId="ae5f02848369e5fc" providerId="LiveId" clId="{6C4FB6DA-7D56-4C4D-986D-6DF4BFEFF418}" dt="2022-04-15T13:36:25.292" v="235" actId="20577"/>
          <ac:spMkLst>
            <pc:docMk/>
            <pc:sldMk cId="3223945924" sldId="287"/>
            <ac:spMk id="19" creationId="{10E7ADA1-0C39-B847-E14F-1DC123AEA708}"/>
          </ac:spMkLst>
        </pc:spChg>
        <pc:spChg chg="mod">
          <ac:chgData name="Priyak Bandyopadhyay" userId="ae5f02848369e5fc" providerId="LiveId" clId="{6C4FB6DA-7D56-4C4D-986D-6DF4BFEFF418}" dt="2022-04-15T13:36:39.198" v="252" actId="20577"/>
          <ac:spMkLst>
            <pc:docMk/>
            <pc:sldMk cId="3223945924" sldId="287"/>
            <ac:spMk id="20" creationId="{570EF3CF-221C-D0D4-D6D5-07D0EC635BE7}"/>
          </ac:spMkLst>
        </pc:spChg>
      </pc:sldChg>
      <pc:sldChg chg="modSp mod">
        <pc:chgData name="Priyak Bandyopadhyay" userId="ae5f02848369e5fc" providerId="LiveId" clId="{6C4FB6DA-7D56-4C4D-986D-6DF4BFEFF418}" dt="2022-04-24T04:08:28.561" v="2247" actId="207"/>
        <pc:sldMkLst>
          <pc:docMk/>
          <pc:sldMk cId="2364512446" sldId="288"/>
        </pc:sldMkLst>
        <pc:spChg chg="mod">
          <ac:chgData name="Priyak Bandyopadhyay" userId="ae5f02848369e5fc" providerId="LiveId" clId="{6C4FB6DA-7D56-4C4D-986D-6DF4BFEFF418}" dt="2022-04-24T04:08:28.561" v="2247" actId="207"/>
          <ac:spMkLst>
            <pc:docMk/>
            <pc:sldMk cId="2364512446" sldId="288"/>
            <ac:spMk id="3" creationId="{D371A767-3125-D45D-F3BB-2EFFAF5E714C}"/>
          </ac:spMkLst>
        </pc:spChg>
        <pc:spChg chg="mod">
          <ac:chgData name="Priyak Bandyopadhyay" userId="ae5f02848369e5fc" providerId="LiveId" clId="{6C4FB6DA-7D56-4C4D-986D-6DF4BFEFF418}" dt="2022-04-15T13:37:57.326" v="322" actId="20577"/>
          <ac:spMkLst>
            <pc:docMk/>
            <pc:sldMk cId="2364512446" sldId="288"/>
            <ac:spMk id="12" creationId="{3FF24796-9738-B5D5-B5AF-4984AD9CC7A2}"/>
          </ac:spMkLst>
        </pc:spChg>
        <pc:spChg chg="mod">
          <ac:chgData name="Priyak Bandyopadhyay" userId="ae5f02848369e5fc" providerId="LiveId" clId="{6C4FB6DA-7D56-4C4D-986D-6DF4BFEFF418}" dt="2022-04-15T13:37:37.895" v="299" actId="20577"/>
          <ac:spMkLst>
            <pc:docMk/>
            <pc:sldMk cId="2364512446" sldId="288"/>
            <ac:spMk id="20" creationId="{570EF3CF-221C-D0D4-D6D5-07D0EC635BE7}"/>
          </ac:spMkLst>
        </pc:spChg>
      </pc:sldChg>
      <pc:sldChg chg="addSp modSp mod">
        <pc:chgData name="Priyak Bandyopadhyay" userId="ae5f02848369e5fc" providerId="LiveId" clId="{6C4FB6DA-7D56-4C4D-986D-6DF4BFEFF418}" dt="2022-04-24T04:07:07.218" v="2245" actId="1076"/>
        <pc:sldMkLst>
          <pc:docMk/>
          <pc:sldMk cId="4182188210" sldId="289"/>
        </pc:sldMkLst>
        <pc:spChg chg="add mod">
          <ac:chgData name="Priyak Bandyopadhyay" userId="ae5f02848369e5fc" providerId="LiveId" clId="{6C4FB6DA-7D56-4C4D-986D-6DF4BFEFF418}" dt="2022-04-24T04:07:07.218" v="2245" actId="1076"/>
          <ac:spMkLst>
            <pc:docMk/>
            <pc:sldMk cId="4182188210" sldId="289"/>
            <ac:spMk id="2" creationId="{48634ADF-C418-4168-9943-2B31562D7486}"/>
          </ac:spMkLst>
        </pc:spChg>
      </pc:sldChg>
      <pc:sldChg chg="modSp">
        <pc:chgData name="Priyak Bandyopadhyay" userId="ae5f02848369e5fc" providerId="LiveId" clId="{6C4FB6DA-7D56-4C4D-986D-6DF4BFEFF418}" dt="2022-04-24T04:11:53.805" v="2252"/>
        <pc:sldMkLst>
          <pc:docMk/>
          <pc:sldMk cId="3541060414" sldId="290"/>
        </pc:sldMkLst>
        <pc:spChg chg="mod">
          <ac:chgData name="Priyak Bandyopadhyay" userId="ae5f02848369e5fc" providerId="LiveId" clId="{6C4FB6DA-7D56-4C4D-986D-6DF4BFEFF418}" dt="2022-04-24T04:11:53.805" v="2252"/>
          <ac:spMkLst>
            <pc:docMk/>
            <pc:sldMk cId="3541060414" sldId="290"/>
            <ac:spMk id="16" creationId="{A036714E-1F02-FE64-0F06-7B36136A58A1}"/>
          </ac:spMkLst>
        </pc:spChg>
      </pc:sldChg>
      <pc:sldChg chg="modSp mod">
        <pc:chgData name="Priyak Bandyopadhyay" userId="ae5f02848369e5fc" providerId="LiveId" clId="{6C4FB6DA-7D56-4C4D-986D-6DF4BFEFF418}" dt="2022-04-24T04:09:43.942" v="2251" actId="20577"/>
        <pc:sldMkLst>
          <pc:docMk/>
          <pc:sldMk cId="1235065458" sldId="291"/>
        </pc:sldMkLst>
        <pc:spChg chg="mod">
          <ac:chgData name="Priyak Bandyopadhyay" userId="ae5f02848369e5fc" providerId="LiveId" clId="{6C4FB6DA-7D56-4C4D-986D-6DF4BFEFF418}" dt="2022-04-24T04:09:43.942" v="2251" actId="20577"/>
          <ac:spMkLst>
            <pc:docMk/>
            <pc:sldMk cId="1235065458" sldId="291"/>
            <ac:spMk id="16" creationId="{A036714E-1F02-FE64-0F06-7B36136A58A1}"/>
          </ac:spMkLst>
        </pc:spChg>
      </pc:sldChg>
      <pc:sldChg chg="modSp">
        <pc:chgData name="Priyak Bandyopadhyay" userId="ae5f02848369e5fc" providerId="LiveId" clId="{6C4FB6DA-7D56-4C4D-986D-6DF4BFEFF418}" dt="2022-04-24T04:11:53.805" v="2252"/>
        <pc:sldMkLst>
          <pc:docMk/>
          <pc:sldMk cId="212901107" sldId="292"/>
        </pc:sldMkLst>
        <pc:spChg chg="mod">
          <ac:chgData name="Priyak Bandyopadhyay" userId="ae5f02848369e5fc" providerId="LiveId" clId="{6C4FB6DA-7D56-4C4D-986D-6DF4BFEFF418}" dt="2022-04-24T04:11:53.805" v="2252"/>
          <ac:spMkLst>
            <pc:docMk/>
            <pc:sldMk cId="212901107" sldId="292"/>
            <ac:spMk id="16" creationId="{A036714E-1F02-FE64-0F06-7B36136A58A1}"/>
          </ac:spMkLst>
        </pc:spChg>
      </pc:sldChg>
      <pc:sldChg chg="modSp">
        <pc:chgData name="Priyak Bandyopadhyay" userId="ae5f02848369e5fc" providerId="LiveId" clId="{6C4FB6DA-7D56-4C4D-986D-6DF4BFEFF418}" dt="2022-04-24T04:11:53.805" v="2252"/>
        <pc:sldMkLst>
          <pc:docMk/>
          <pc:sldMk cId="3427667259" sldId="293"/>
        </pc:sldMkLst>
        <pc:spChg chg="mod">
          <ac:chgData name="Priyak Bandyopadhyay" userId="ae5f02848369e5fc" providerId="LiveId" clId="{6C4FB6DA-7D56-4C4D-986D-6DF4BFEFF418}" dt="2022-04-24T04:11:53.805" v="2252"/>
          <ac:spMkLst>
            <pc:docMk/>
            <pc:sldMk cId="3427667259" sldId="293"/>
            <ac:spMk id="16" creationId="{A036714E-1F02-FE64-0F06-7B36136A58A1}"/>
          </ac:spMkLst>
        </pc:spChg>
      </pc:sldChg>
      <pc:sldChg chg="modSp mod">
        <pc:chgData name="Priyak Bandyopadhyay" userId="ae5f02848369e5fc" providerId="LiveId" clId="{6C4FB6DA-7D56-4C4D-986D-6DF4BFEFF418}" dt="2022-04-15T13:40:02.983" v="378" actId="20577"/>
        <pc:sldMkLst>
          <pc:docMk/>
          <pc:sldMk cId="3135795750" sldId="295"/>
        </pc:sldMkLst>
        <pc:spChg chg="mod">
          <ac:chgData name="Priyak Bandyopadhyay" userId="ae5f02848369e5fc" providerId="LiveId" clId="{6C4FB6DA-7D56-4C4D-986D-6DF4BFEFF418}" dt="2022-04-15T13:40:02.983" v="378" actId="20577"/>
          <ac:spMkLst>
            <pc:docMk/>
            <pc:sldMk cId="3135795750" sldId="295"/>
            <ac:spMk id="5" creationId="{F9C89F25-812E-3DE6-1368-6580AA75213B}"/>
          </ac:spMkLst>
        </pc:spChg>
      </pc:sldChg>
      <pc:sldChg chg="modSp mod">
        <pc:chgData name="Priyak Bandyopadhyay" userId="ae5f02848369e5fc" providerId="LiveId" clId="{6C4FB6DA-7D56-4C4D-986D-6DF4BFEFF418}" dt="2022-04-15T13:42:00.374" v="476" actId="20577"/>
        <pc:sldMkLst>
          <pc:docMk/>
          <pc:sldMk cId="2696794473" sldId="296"/>
        </pc:sldMkLst>
        <pc:spChg chg="mod">
          <ac:chgData name="Priyak Bandyopadhyay" userId="ae5f02848369e5fc" providerId="LiveId" clId="{6C4FB6DA-7D56-4C4D-986D-6DF4BFEFF418}" dt="2022-04-15T13:42:00.374" v="476" actId="20577"/>
          <ac:spMkLst>
            <pc:docMk/>
            <pc:sldMk cId="2696794473" sldId="296"/>
            <ac:spMk id="5" creationId="{F9C89F25-812E-3DE6-1368-6580AA75213B}"/>
          </ac:spMkLst>
        </pc:spChg>
      </pc:sldChg>
      <pc:sldChg chg="addSp delSp modSp mod ord">
        <pc:chgData name="Priyak Bandyopadhyay" userId="ae5f02848369e5fc" providerId="LiveId" clId="{6C4FB6DA-7D56-4C4D-986D-6DF4BFEFF418}" dt="2022-04-24T09:01:36.916" v="2268" actId="20577"/>
        <pc:sldMkLst>
          <pc:docMk/>
          <pc:sldMk cId="1278403529" sldId="297"/>
        </pc:sldMkLst>
        <pc:spChg chg="mod">
          <ac:chgData name="Priyak Bandyopadhyay" userId="ae5f02848369e5fc" providerId="LiveId" clId="{6C4FB6DA-7D56-4C4D-986D-6DF4BFEFF418}" dt="2022-04-24T09:01:36.916" v="2268" actId="20577"/>
          <ac:spMkLst>
            <pc:docMk/>
            <pc:sldMk cId="1278403529" sldId="297"/>
            <ac:spMk id="4" creationId="{6CBEE007-5F3B-142D-548D-1EE72C8C7899}"/>
          </ac:spMkLst>
        </pc:spChg>
        <pc:spChg chg="mod">
          <ac:chgData name="Priyak Bandyopadhyay" userId="ae5f02848369e5fc" providerId="LiveId" clId="{6C4FB6DA-7D56-4C4D-986D-6DF4BFEFF418}" dt="2022-04-23T02:25:10.236" v="633" actId="20577"/>
          <ac:spMkLst>
            <pc:docMk/>
            <pc:sldMk cId="1278403529" sldId="297"/>
            <ac:spMk id="7" creationId="{7A16EDDA-C73F-99F1-7478-B6F27A95E420}"/>
          </ac:spMkLst>
        </pc:spChg>
        <pc:spChg chg="add mod">
          <ac:chgData name="Priyak Bandyopadhyay" userId="ae5f02848369e5fc" providerId="LiveId" clId="{6C4FB6DA-7D56-4C4D-986D-6DF4BFEFF418}" dt="2022-04-23T02:41:48.859" v="1201" actId="20577"/>
          <ac:spMkLst>
            <pc:docMk/>
            <pc:sldMk cId="1278403529" sldId="297"/>
            <ac:spMk id="22" creationId="{87A7FE60-A045-449A-9175-F1479F7D5B30}"/>
          </ac:spMkLst>
        </pc:spChg>
        <pc:spChg chg="add mod">
          <ac:chgData name="Priyak Bandyopadhyay" userId="ae5f02848369e5fc" providerId="LiveId" clId="{6C4FB6DA-7D56-4C4D-986D-6DF4BFEFF418}" dt="2022-04-23T03:16:50.689" v="1820" actId="1038"/>
          <ac:spMkLst>
            <pc:docMk/>
            <pc:sldMk cId="1278403529" sldId="297"/>
            <ac:spMk id="25" creationId="{1697B09C-F54E-4ED7-AD7B-5D1A648301C2}"/>
          </ac:spMkLst>
        </pc:spChg>
        <pc:grpChg chg="del">
          <ac:chgData name="Priyak Bandyopadhyay" userId="ae5f02848369e5fc" providerId="LiveId" clId="{6C4FB6DA-7D56-4C4D-986D-6DF4BFEFF418}" dt="2022-04-23T02:29:47.800" v="634" actId="478"/>
          <ac:grpSpMkLst>
            <pc:docMk/>
            <pc:sldMk cId="1278403529" sldId="297"/>
            <ac:grpSpMk id="6" creationId="{69CF37E1-854A-7974-AF4C-1F30CE38DF0F}"/>
          </ac:grpSpMkLst>
        </pc:grpChg>
        <pc:picChg chg="del">
          <ac:chgData name="Priyak Bandyopadhyay" userId="ae5f02848369e5fc" providerId="LiveId" clId="{6C4FB6DA-7D56-4C4D-986D-6DF4BFEFF418}" dt="2022-04-23T02:29:47.800" v="634" actId="478"/>
          <ac:picMkLst>
            <pc:docMk/>
            <pc:sldMk cId="1278403529" sldId="297"/>
            <ac:picMk id="2" creationId="{793F6DAA-E78F-A1E9-72CA-E8BED2C87C3F}"/>
          </ac:picMkLst>
        </pc:picChg>
        <pc:picChg chg="add mod">
          <ac:chgData name="Priyak Bandyopadhyay" userId="ae5f02848369e5fc" providerId="LiveId" clId="{6C4FB6DA-7D56-4C4D-986D-6DF4BFEFF418}" dt="2022-04-23T02:41:03.459" v="1153" actId="1036"/>
          <ac:picMkLst>
            <pc:docMk/>
            <pc:sldMk cId="1278403529" sldId="297"/>
            <ac:picMk id="9" creationId="{F9AE9E17-DF9B-49B8-8109-CBC3D5DE14A8}"/>
          </ac:picMkLst>
        </pc:picChg>
        <pc:picChg chg="add mod">
          <ac:chgData name="Priyak Bandyopadhyay" userId="ae5f02848369e5fc" providerId="LiveId" clId="{6C4FB6DA-7D56-4C4D-986D-6DF4BFEFF418}" dt="2022-04-23T03:16:53.558" v="1821" actId="1076"/>
          <ac:picMkLst>
            <pc:docMk/>
            <pc:sldMk cId="1278403529" sldId="297"/>
            <ac:picMk id="11" creationId="{AB785502-8CD8-4433-B93C-DB443A92B1FD}"/>
          </ac:picMkLst>
        </pc:picChg>
      </pc:sldChg>
      <pc:sldChg chg="modSp mod">
        <pc:chgData name="Priyak Bandyopadhyay" userId="ae5f02848369e5fc" providerId="LiveId" clId="{6C4FB6DA-7D56-4C4D-986D-6DF4BFEFF418}" dt="2022-04-23T02:45:21.731" v="1245" actId="20577"/>
        <pc:sldMkLst>
          <pc:docMk/>
          <pc:sldMk cId="1505101102" sldId="304"/>
        </pc:sldMkLst>
        <pc:spChg chg="mod">
          <ac:chgData name="Priyak Bandyopadhyay" userId="ae5f02848369e5fc" providerId="LiveId" clId="{6C4FB6DA-7D56-4C4D-986D-6DF4BFEFF418}" dt="2022-04-23T02:45:21.731" v="1245" actId="20577"/>
          <ac:spMkLst>
            <pc:docMk/>
            <pc:sldMk cId="1505101102" sldId="304"/>
            <ac:spMk id="6" creationId="{D4FD713B-9BDB-D9F6-D10D-4DAE5EC1888F}"/>
          </ac:spMkLst>
        </pc:spChg>
      </pc:sldChg>
      <pc:sldChg chg="delSp add del setBg delDesignElem">
        <pc:chgData name="Priyak Bandyopadhyay" userId="ae5f02848369e5fc" providerId="LiveId" clId="{6C4FB6DA-7D56-4C4D-986D-6DF4BFEFF418}" dt="2022-04-23T03:18:05.319" v="1828" actId="47"/>
        <pc:sldMkLst>
          <pc:docMk/>
          <pc:sldMk cId="237353214" sldId="306"/>
        </pc:sldMkLst>
        <pc:spChg chg="del">
          <ac:chgData name="Priyak Bandyopadhyay" userId="ae5f02848369e5fc" providerId="LiveId" clId="{6C4FB6DA-7D56-4C4D-986D-6DF4BFEFF418}" dt="2022-04-23T02:23:39.803" v="516"/>
          <ac:spMkLst>
            <pc:docMk/>
            <pc:sldMk cId="237353214" sldId="306"/>
            <ac:spMk id="69" creationId="{8D0D6D3E-D7F9-4591-9CA9-DDF4DB1F73DA}"/>
          </ac:spMkLst>
        </pc:spChg>
        <pc:spChg chg="del">
          <ac:chgData name="Priyak Bandyopadhyay" userId="ae5f02848369e5fc" providerId="LiveId" clId="{6C4FB6DA-7D56-4C4D-986D-6DF4BFEFF418}" dt="2022-04-23T02:23:39.803" v="516"/>
          <ac:spMkLst>
            <pc:docMk/>
            <pc:sldMk cId="237353214" sldId="306"/>
            <ac:spMk id="71" creationId="{C4C9F2B0-1044-46EB-8AEB-C3BFFDE6C2CC}"/>
          </ac:spMkLst>
        </pc:spChg>
        <pc:spChg chg="del">
          <ac:chgData name="Priyak Bandyopadhyay" userId="ae5f02848369e5fc" providerId="LiveId" clId="{6C4FB6DA-7D56-4C4D-986D-6DF4BFEFF418}" dt="2022-04-23T02:23:39.803" v="516"/>
          <ac:spMkLst>
            <pc:docMk/>
            <pc:sldMk cId="237353214" sldId="306"/>
            <ac:spMk id="73" creationId="{D28B54C3-B57B-472A-B96E-1FCB67093DC2}"/>
          </ac:spMkLst>
        </pc:spChg>
        <pc:spChg chg="del">
          <ac:chgData name="Priyak Bandyopadhyay" userId="ae5f02848369e5fc" providerId="LiveId" clId="{6C4FB6DA-7D56-4C4D-986D-6DF4BFEFF418}" dt="2022-04-23T02:23:39.803" v="516"/>
          <ac:spMkLst>
            <pc:docMk/>
            <pc:sldMk cId="237353214" sldId="306"/>
            <ac:spMk id="75" creationId="{7DB3C429-F8DA-49B9-AF84-21996FCF78B5}"/>
          </ac:spMkLst>
        </pc:spChg>
      </pc:sldChg>
      <pc:sldChg chg="delSp add del setBg delDesignElem">
        <pc:chgData name="Priyak Bandyopadhyay" userId="ae5f02848369e5fc" providerId="LiveId" clId="{6C4FB6DA-7D56-4C4D-986D-6DF4BFEFF418}" dt="2022-04-23T02:47:54.688" v="1257" actId="47"/>
        <pc:sldMkLst>
          <pc:docMk/>
          <pc:sldMk cId="353989555" sldId="307"/>
        </pc:sldMkLst>
        <pc:spChg chg="del">
          <ac:chgData name="Priyak Bandyopadhyay" userId="ae5f02848369e5fc" providerId="LiveId" clId="{6C4FB6DA-7D56-4C4D-986D-6DF4BFEFF418}" dt="2022-04-23T02:47:34.119" v="1256"/>
          <ac:spMkLst>
            <pc:docMk/>
            <pc:sldMk cId="353989555" sldId="307"/>
            <ac:spMk id="69" creationId="{8D0D6D3E-D7F9-4591-9CA9-DDF4DB1F73DA}"/>
          </ac:spMkLst>
        </pc:spChg>
        <pc:spChg chg="del">
          <ac:chgData name="Priyak Bandyopadhyay" userId="ae5f02848369e5fc" providerId="LiveId" clId="{6C4FB6DA-7D56-4C4D-986D-6DF4BFEFF418}" dt="2022-04-23T02:47:34.119" v="1256"/>
          <ac:spMkLst>
            <pc:docMk/>
            <pc:sldMk cId="353989555" sldId="307"/>
            <ac:spMk id="71" creationId="{C4C9F2B0-1044-46EB-8AEB-C3BFFDE6C2CC}"/>
          </ac:spMkLst>
        </pc:spChg>
        <pc:spChg chg="del">
          <ac:chgData name="Priyak Bandyopadhyay" userId="ae5f02848369e5fc" providerId="LiveId" clId="{6C4FB6DA-7D56-4C4D-986D-6DF4BFEFF418}" dt="2022-04-23T02:47:34.119" v="1256"/>
          <ac:spMkLst>
            <pc:docMk/>
            <pc:sldMk cId="353989555" sldId="307"/>
            <ac:spMk id="73" creationId="{D28B54C3-B57B-472A-B96E-1FCB67093DC2}"/>
          </ac:spMkLst>
        </pc:spChg>
        <pc:spChg chg="del">
          <ac:chgData name="Priyak Bandyopadhyay" userId="ae5f02848369e5fc" providerId="LiveId" clId="{6C4FB6DA-7D56-4C4D-986D-6DF4BFEFF418}" dt="2022-04-23T02:47:34.119" v="1256"/>
          <ac:spMkLst>
            <pc:docMk/>
            <pc:sldMk cId="353989555" sldId="307"/>
            <ac:spMk id="75" creationId="{7DB3C429-F8DA-49B9-AF84-21996FCF78B5}"/>
          </ac:spMkLst>
        </pc:spChg>
      </pc:sldChg>
      <pc:sldChg chg="addSp delSp modSp add mod">
        <pc:chgData name="Priyak Bandyopadhyay" userId="ae5f02848369e5fc" providerId="LiveId" clId="{6C4FB6DA-7D56-4C4D-986D-6DF4BFEFF418}" dt="2022-04-24T04:59:59.797" v="2261" actId="20577"/>
        <pc:sldMkLst>
          <pc:docMk/>
          <pc:sldMk cId="2137765799" sldId="307"/>
        </pc:sldMkLst>
        <pc:spChg chg="mod">
          <ac:chgData name="Priyak Bandyopadhyay" userId="ae5f02848369e5fc" providerId="LiveId" clId="{6C4FB6DA-7D56-4C4D-986D-6DF4BFEFF418}" dt="2022-04-24T04:59:59.797" v="2261" actId="20577"/>
          <ac:spMkLst>
            <pc:docMk/>
            <pc:sldMk cId="2137765799" sldId="307"/>
            <ac:spMk id="6" creationId="{D4FD713B-9BDB-D9F6-D10D-4DAE5EC1888F}"/>
          </ac:spMkLst>
        </pc:spChg>
        <pc:spChg chg="mod">
          <ac:chgData name="Priyak Bandyopadhyay" userId="ae5f02848369e5fc" providerId="LiveId" clId="{6C4FB6DA-7D56-4C4D-986D-6DF4BFEFF418}" dt="2022-04-23T03:04:43.688" v="1749" actId="1076"/>
          <ac:spMkLst>
            <pc:docMk/>
            <pc:sldMk cId="2137765799" sldId="307"/>
            <ac:spMk id="7" creationId="{7A16EDDA-C73F-99F1-7478-B6F27A95E420}"/>
          </ac:spMkLst>
        </pc:spChg>
        <pc:spChg chg="add mod">
          <ac:chgData name="Priyak Bandyopadhyay" userId="ae5f02848369e5fc" providerId="LiveId" clId="{6C4FB6DA-7D56-4C4D-986D-6DF4BFEFF418}" dt="2022-04-23T02:48:10.173" v="1259"/>
          <ac:spMkLst>
            <pc:docMk/>
            <pc:sldMk cId="2137765799" sldId="307"/>
            <ac:spMk id="11" creationId="{EF7C5B4D-9B66-4C80-A634-D856566E45CF}"/>
          </ac:spMkLst>
        </pc:spChg>
        <pc:picChg chg="del">
          <ac:chgData name="Priyak Bandyopadhyay" userId="ae5f02848369e5fc" providerId="LiveId" clId="{6C4FB6DA-7D56-4C4D-986D-6DF4BFEFF418}" dt="2022-04-23T03:01:43.029" v="1738" actId="478"/>
          <ac:picMkLst>
            <pc:docMk/>
            <pc:sldMk cId="2137765799" sldId="307"/>
            <ac:picMk id="2" creationId="{BA339E17-396F-57F5-2FBC-5B4BD35F080B}"/>
          </ac:picMkLst>
        </pc:picChg>
        <pc:picChg chg="add del mod">
          <ac:chgData name="Priyak Bandyopadhyay" userId="ae5f02848369e5fc" providerId="LiveId" clId="{6C4FB6DA-7D56-4C4D-986D-6DF4BFEFF418}" dt="2022-04-23T03:09:08.981" v="1770" actId="478"/>
          <ac:picMkLst>
            <pc:docMk/>
            <pc:sldMk cId="2137765799" sldId="307"/>
            <ac:picMk id="4" creationId="{3B8986B3-C51B-4F5A-B3E7-F0A0E428ADBE}"/>
          </ac:picMkLst>
        </pc:picChg>
        <pc:picChg chg="add mod">
          <ac:chgData name="Priyak Bandyopadhyay" userId="ae5f02848369e5fc" providerId="LiveId" clId="{6C4FB6DA-7D56-4C4D-986D-6DF4BFEFF418}" dt="2022-04-23T02:48:10.173" v="1259"/>
          <ac:picMkLst>
            <pc:docMk/>
            <pc:sldMk cId="2137765799" sldId="307"/>
            <ac:picMk id="10" creationId="{624C0228-E41F-4D3A-8127-B2507888038B}"/>
          </ac:picMkLst>
        </pc:picChg>
      </pc:sldChg>
      <pc:sldChg chg="addSp delSp add del mod setBg delDesignElem">
        <pc:chgData name="Priyak Bandyopadhyay" userId="ae5f02848369e5fc" providerId="LiveId" clId="{6C4FB6DA-7D56-4C4D-986D-6DF4BFEFF418}" dt="2022-04-23T02:47:25.831" v="1254" actId="47"/>
        <pc:sldMkLst>
          <pc:docMk/>
          <pc:sldMk cId="2897732067" sldId="307"/>
        </pc:sldMkLst>
        <pc:spChg chg="add del">
          <ac:chgData name="Priyak Bandyopadhyay" userId="ae5f02848369e5fc" providerId="LiveId" clId="{6C4FB6DA-7D56-4C4D-986D-6DF4BFEFF418}" dt="2022-04-23T02:47:16.831" v="1251" actId="478"/>
          <ac:spMkLst>
            <pc:docMk/>
            <pc:sldMk cId="2897732067" sldId="307"/>
            <ac:spMk id="4" creationId="{6CBEE007-5F3B-142D-548D-1EE72C8C7899}"/>
          </ac:spMkLst>
        </pc:spChg>
        <pc:spChg chg="add del">
          <ac:chgData name="Priyak Bandyopadhyay" userId="ae5f02848369e5fc" providerId="LiveId" clId="{6C4FB6DA-7D56-4C4D-986D-6DF4BFEFF418}" dt="2022-04-23T02:47:16.151" v="1250" actId="478"/>
          <ac:spMkLst>
            <pc:docMk/>
            <pc:sldMk cId="2897732067" sldId="307"/>
            <ac:spMk id="25" creationId="{1697B09C-F54E-4ED7-AD7B-5D1A648301C2}"/>
          </ac:spMkLst>
        </pc:spChg>
        <pc:spChg chg="add del">
          <ac:chgData name="Priyak Bandyopadhyay" userId="ae5f02848369e5fc" providerId="LiveId" clId="{6C4FB6DA-7D56-4C4D-986D-6DF4BFEFF418}" dt="2022-04-23T02:47:21.687" v="1253"/>
          <ac:spMkLst>
            <pc:docMk/>
            <pc:sldMk cId="2897732067" sldId="307"/>
            <ac:spMk id="69" creationId="{8D0D6D3E-D7F9-4591-9CA9-DDF4DB1F73DA}"/>
          </ac:spMkLst>
        </pc:spChg>
        <pc:spChg chg="add del">
          <ac:chgData name="Priyak Bandyopadhyay" userId="ae5f02848369e5fc" providerId="LiveId" clId="{6C4FB6DA-7D56-4C4D-986D-6DF4BFEFF418}" dt="2022-04-23T02:47:21.687" v="1253"/>
          <ac:spMkLst>
            <pc:docMk/>
            <pc:sldMk cId="2897732067" sldId="307"/>
            <ac:spMk id="71" creationId="{C4C9F2B0-1044-46EB-8AEB-C3BFFDE6C2CC}"/>
          </ac:spMkLst>
        </pc:spChg>
        <pc:spChg chg="add del">
          <ac:chgData name="Priyak Bandyopadhyay" userId="ae5f02848369e5fc" providerId="LiveId" clId="{6C4FB6DA-7D56-4C4D-986D-6DF4BFEFF418}" dt="2022-04-23T02:47:21.687" v="1253"/>
          <ac:spMkLst>
            <pc:docMk/>
            <pc:sldMk cId="2897732067" sldId="307"/>
            <ac:spMk id="73" creationId="{D28B54C3-B57B-472A-B96E-1FCB67093DC2}"/>
          </ac:spMkLst>
        </pc:spChg>
        <pc:spChg chg="add del">
          <ac:chgData name="Priyak Bandyopadhyay" userId="ae5f02848369e5fc" providerId="LiveId" clId="{6C4FB6DA-7D56-4C4D-986D-6DF4BFEFF418}" dt="2022-04-23T02:47:21.687" v="1253"/>
          <ac:spMkLst>
            <pc:docMk/>
            <pc:sldMk cId="2897732067" sldId="307"/>
            <ac:spMk id="75" creationId="{7DB3C429-F8DA-49B9-AF84-21996FCF78B5}"/>
          </ac:spMkLst>
        </pc:spChg>
        <pc:picChg chg="add del">
          <ac:chgData name="Priyak Bandyopadhyay" userId="ae5f02848369e5fc" providerId="LiveId" clId="{6C4FB6DA-7D56-4C4D-986D-6DF4BFEFF418}" dt="2022-04-23T02:47:16.151" v="1250" actId="478"/>
          <ac:picMkLst>
            <pc:docMk/>
            <pc:sldMk cId="2897732067" sldId="307"/>
            <ac:picMk id="11" creationId="{AB785502-8CD8-4433-B93C-DB443A92B1FD}"/>
          </ac:picMkLst>
        </pc:picChg>
      </pc:sldChg>
      <pc:sldChg chg="addSp delSp modSp add mod">
        <pc:chgData name="Priyak Bandyopadhyay" userId="ae5f02848369e5fc" providerId="LiveId" clId="{6C4FB6DA-7D56-4C4D-986D-6DF4BFEFF418}" dt="2022-04-23T03:18:00.595" v="1827"/>
        <pc:sldMkLst>
          <pc:docMk/>
          <pc:sldMk cId="2420806635" sldId="308"/>
        </pc:sldMkLst>
        <pc:spChg chg="del">
          <ac:chgData name="Priyak Bandyopadhyay" userId="ae5f02848369e5fc" providerId="LiveId" clId="{6C4FB6DA-7D56-4C4D-986D-6DF4BFEFF418}" dt="2022-04-23T03:17:33.916" v="1823" actId="478"/>
          <ac:spMkLst>
            <pc:docMk/>
            <pc:sldMk cId="2420806635" sldId="308"/>
            <ac:spMk id="4" creationId="{6CBEE007-5F3B-142D-548D-1EE72C8C7899}"/>
          </ac:spMkLst>
        </pc:spChg>
        <pc:spChg chg="del">
          <ac:chgData name="Priyak Bandyopadhyay" userId="ae5f02848369e5fc" providerId="LiveId" clId="{6C4FB6DA-7D56-4C4D-986D-6DF4BFEFF418}" dt="2022-04-23T03:17:33.916" v="1823" actId="478"/>
          <ac:spMkLst>
            <pc:docMk/>
            <pc:sldMk cId="2420806635" sldId="308"/>
            <ac:spMk id="6" creationId="{B432D8FD-F4BC-5E50-9522-EB35D311F53F}"/>
          </ac:spMkLst>
        </pc:spChg>
        <pc:spChg chg="del">
          <ac:chgData name="Priyak Bandyopadhyay" userId="ae5f02848369e5fc" providerId="LiveId" clId="{6C4FB6DA-7D56-4C4D-986D-6DF4BFEFF418}" dt="2022-04-23T03:17:44.229" v="1825" actId="478"/>
          <ac:spMkLst>
            <pc:docMk/>
            <pc:sldMk cId="2420806635" sldId="308"/>
            <ac:spMk id="14" creationId="{37AF756C-575D-9BA6-9623-974B24CFBC06}"/>
          </ac:spMkLst>
        </pc:spChg>
        <pc:spChg chg="add mod">
          <ac:chgData name="Priyak Bandyopadhyay" userId="ae5f02848369e5fc" providerId="LiveId" clId="{6C4FB6DA-7D56-4C4D-986D-6DF4BFEFF418}" dt="2022-04-23T03:17:52.737" v="1826"/>
          <ac:spMkLst>
            <pc:docMk/>
            <pc:sldMk cId="2420806635" sldId="308"/>
            <ac:spMk id="15" creationId="{0535CDD6-3696-4190-B8EE-68ABF2957C0E}"/>
          </ac:spMkLst>
        </pc:spChg>
        <pc:spChg chg="del">
          <ac:chgData name="Priyak Bandyopadhyay" userId="ae5f02848369e5fc" providerId="LiveId" clId="{6C4FB6DA-7D56-4C4D-986D-6DF4BFEFF418}" dt="2022-04-23T03:17:33.916" v="1823" actId="478"/>
          <ac:spMkLst>
            <pc:docMk/>
            <pc:sldMk cId="2420806635" sldId="308"/>
            <ac:spMk id="16" creationId="{A036714E-1F02-FE64-0F06-7B36136A58A1}"/>
          </ac:spMkLst>
        </pc:spChg>
        <pc:spChg chg="del">
          <ac:chgData name="Priyak Bandyopadhyay" userId="ae5f02848369e5fc" providerId="LiveId" clId="{6C4FB6DA-7D56-4C4D-986D-6DF4BFEFF418}" dt="2022-04-23T03:17:33.916" v="1823" actId="478"/>
          <ac:spMkLst>
            <pc:docMk/>
            <pc:sldMk cId="2420806635" sldId="308"/>
            <ac:spMk id="17" creationId="{7CB14A86-2783-C6C3-4C79-063D101238AD}"/>
          </ac:spMkLst>
        </pc:spChg>
        <pc:spChg chg="del">
          <ac:chgData name="Priyak Bandyopadhyay" userId="ae5f02848369e5fc" providerId="LiveId" clId="{6C4FB6DA-7D56-4C4D-986D-6DF4BFEFF418}" dt="2022-04-23T03:17:33.916" v="1823" actId="478"/>
          <ac:spMkLst>
            <pc:docMk/>
            <pc:sldMk cId="2420806635" sldId="308"/>
            <ac:spMk id="18" creationId="{E25BD904-5CD6-660B-56D4-B4F50232D000}"/>
          </ac:spMkLst>
        </pc:spChg>
        <pc:spChg chg="add mod">
          <ac:chgData name="Priyak Bandyopadhyay" userId="ae5f02848369e5fc" providerId="LiveId" clId="{6C4FB6DA-7D56-4C4D-986D-6DF4BFEFF418}" dt="2022-04-23T03:18:00.595" v="1827"/>
          <ac:spMkLst>
            <pc:docMk/>
            <pc:sldMk cId="2420806635" sldId="308"/>
            <ac:spMk id="19" creationId="{42BE5F54-DBC4-40E7-AE6E-F6CFA7B447B9}"/>
          </ac:spMkLst>
        </pc:spChg>
        <pc:spChg chg="mod">
          <ac:chgData name="Priyak Bandyopadhyay" userId="ae5f02848369e5fc" providerId="LiveId" clId="{6C4FB6DA-7D56-4C4D-986D-6DF4BFEFF418}" dt="2022-04-23T03:18:00.595" v="1827"/>
          <ac:spMkLst>
            <pc:docMk/>
            <pc:sldMk cId="2420806635" sldId="308"/>
            <ac:spMk id="22" creationId="{4BBB8892-DC45-48D6-82F6-EBF91E1C1925}"/>
          </ac:spMkLst>
        </pc:spChg>
        <pc:spChg chg="mod">
          <ac:chgData name="Priyak Bandyopadhyay" userId="ae5f02848369e5fc" providerId="LiveId" clId="{6C4FB6DA-7D56-4C4D-986D-6DF4BFEFF418}" dt="2022-04-23T03:18:00.595" v="1827"/>
          <ac:spMkLst>
            <pc:docMk/>
            <pc:sldMk cId="2420806635" sldId="308"/>
            <ac:spMk id="23" creationId="{38DBC568-09A3-4114-B71F-230BFA303645}"/>
          </ac:spMkLst>
        </pc:spChg>
        <pc:spChg chg="mod">
          <ac:chgData name="Priyak Bandyopadhyay" userId="ae5f02848369e5fc" providerId="LiveId" clId="{6C4FB6DA-7D56-4C4D-986D-6DF4BFEFF418}" dt="2022-04-23T03:18:00.595" v="1827"/>
          <ac:spMkLst>
            <pc:docMk/>
            <pc:sldMk cId="2420806635" sldId="308"/>
            <ac:spMk id="24" creationId="{5B51771E-F43A-4811-88B5-A90F703F6FC1}"/>
          </ac:spMkLst>
        </pc:spChg>
        <pc:spChg chg="mod">
          <ac:chgData name="Priyak Bandyopadhyay" userId="ae5f02848369e5fc" providerId="LiveId" clId="{6C4FB6DA-7D56-4C4D-986D-6DF4BFEFF418}" dt="2022-04-23T03:18:00.595" v="1827"/>
          <ac:spMkLst>
            <pc:docMk/>
            <pc:sldMk cId="2420806635" sldId="308"/>
            <ac:spMk id="26" creationId="{1669A649-141D-4465-A227-B58B187A08A3}"/>
          </ac:spMkLst>
        </pc:spChg>
        <pc:spChg chg="mod">
          <ac:chgData name="Priyak Bandyopadhyay" userId="ae5f02848369e5fc" providerId="LiveId" clId="{6C4FB6DA-7D56-4C4D-986D-6DF4BFEFF418}" dt="2022-04-23T03:18:00.595" v="1827"/>
          <ac:spMkLst>
            <pc:docMk/>
            <pc:sldMk cId="2420806635" sldId="308"/>
            <ac:spMk id="27" creationId="{6D74EE98-1CF2-4E90-9947-1466E4BE4D96}"/>
          </ac:spMkLst>
        </pc:spChg>
        <pc:spChg chg="mod">
          <ac:chgData name="Priyak Bandyopadhyay" userId="ae5f02848369e5fc" providerId="LiveId" clId="{6C4FB6DA-7D56-4C4D-986D-6DF4BFEFF418}" dt="2022-04-23T03:18:00.595" v="1827"/>
          <ac:spMkLst>
            <pc:docMk/>
            <pc:sldMk cId="2420806635" sldId="308"/>
            <ac:spMk id="28" creationId="{DB18D262-50F1-4036-B664-A87B9F53DDA6}"/>
          </ac:spMkLst>
        </pc:spChg>
        <pc:grpChg chg="add mod">
          <ac:chgData name="Priyak Bandyopadhyay" userId="ae5f02848369e5fc" providerId="LiveId" clId="{6C4FB6DA-7D56-4C4D-986D-6DF4BFEFF418}" dt="2022-04-23T03:18:00.595" v="1827"/>
          <ac:grpSpMkLst>
            <pc:docMk/>
            <pc:sldMk cId="2420806635" sldId="308"/>
            <ac:grpSpMk id="21" creationId="{0A0BDE8B-5485-4891-BB4E-987EBC109133}"/>
          </ac:grpSpMkLst>
        </pc:grpChg>
        <pc:picChg chg="del">
          <ac:chgData name="Priyak Bandyopadhyay" userId="ae5f02848369e5fc" providerId="LiveId" clId="{6C4FB6DA-7D56-4C4D-986D-6DF4BFEFF418}" dt="2022-04-23T03:17:33.916" v="1823" actId="478"/>
          <ac:picMkLst>
            <pc:docMk/>
            <pc:sldMk cId="2420806635" sldId="308"/>
            <ac:picMk id="8" creationId="{5FAA3C46-2DDB-9437-74CD-1D556B8F5123}"/>
          </ac:picMkLst>
        </pc:picChg>
        <pc:picChg chg="del">
          <ac:chgData name="Priyak Bandyopadhyay" userId="ae5f02848369e5fc" providerId="LiveId" clId="{6C4FB6DA-7D56-4C4D-986D-6DF4BFEFF418}" dt="2022-04-23T03:17:38.372" v="1824" actId="478"/>
          <ac:picMkLst>
            <pc:docMk/>
            <pc:sldMk cId="2420806635" sldId="308"/>
            <ac:picMk id="9" creationId="{FEDC72FC-B05F-4D58-CAB7-9FF88DAFAF9A}"/>
          </ac:picMkLst>
        </pc:picChg>
        <pc:picChg chg="add mod">
          <ac:chgData name="Priyak Bandyopadhyay" userId="ae5f02848369e5fc" providerId="LiveId" clId="{6C4FB6DA-7D56-4C4D-986D-6DF4BFEFF418}" dt="2022-04-23T03:18:00.595" v="1827"/>
          <ac:picMkLst>
            <pc:docMk/>
            <pc:sldMk cId="2420806635" sldId="308"/>
            <ac:picMk id="20" creationId="{1772C174-7418-4446-A579-2CB6461E7690}"/>
          </ac:picMkLst>
        </pc:picChg>
        <pc:cxnChg chg="mod">
          <ac:chgData name="Priyak Bandyopadhyay" userId="ae5f02848369e5fc" providerId="LiveId" clId="{6C4FB6DA-7D56-4C4D-986D-6DF4BFEFF418}" dt="2022-04-23T03:18:00.595" v="1827"/>
          <ac:cxnSpMkLst>
            <pc:docMk/>
            <pc:sldMk cId="2420806635" sldId="308"/>
            <ac:cxnSpMk id="25" creationId="{F13FC549-6B6D-4078-AAE9-0C753E14AA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B146-F454-4E22-B1F3-8B10ACF4D02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0ED7-6926-4C2B-9DD4-833993EA2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6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8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1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'Glucose'&gt;=7.0 </a:t>
            </a:r>
          </a:p>
          <a:p>
            <a:r>
              <a:rPr lang="en-IN" dirty="0"/>
              <a:t>'Lipoprotein'&gt;=100 </a:t>
            </a:r>
          </a:p>
          <a:p>
            <a:r>
              <a:rPr lang="en-IN" dirty="0"/>
              <a:t>'SBP'&gt;=130 and 'DBP'&gt;=80 </a:t>
            </a:r>
          </a:p>
          <a:p>
            <a:r>
              <a:rPr lang="en-IN" dirty="0"/>
              <a:t>'HGB’&lt;= 13.2 if x['gender']=='Male' else 11.6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0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4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1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8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5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0ED7-6926-4C2B-9DD4-833993EA2F2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8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1098-0E0F-4015-9F39-6D6213AEC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9D523-CC62-43DA-B8A6-C7CAF318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E10C7-3F0E-43C9-AEE6-5CB9BF89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5AF3-571A-48B2-866D-83745375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5100-6F6B-4F89-AD04-EFE694BF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5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9803-AE3B-4B12-9417-270EA7EB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CB9D6-7E38-40DE-A21D-B4B1842D9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E186-5525-47EA-8C94-E8EAE11F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85A8-F798-415B-A309-C329C42A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2557-1459-4723-826B-6F2290F1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16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936D0-5646-40FB-BBBA-4DDA2B107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86167-ABBB-4655-9F27-92CBEBF7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A37D-8FDA-43D2-BD26-0F8A4C5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CA21-B4AD-4ECD-A23B-ABD41032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3620-08D5-47B0-ADA7-856D4CE4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5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685F-02B6-4BDF-B81C-944D7F9B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37D7-86FA-42A6-A627-AEC51FF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B9AE-501F-49CF-96B4-0F281521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9A32-7216-4133-A5B6-75BA996A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C4E1-5061-4C51-A348-A926B88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18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3753-F0FE-4D9C-A270-039D5410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F427-1A91-43AF-BC9B-E7428CE1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0D2F-B8AD-4BA9-B141-DB5065C2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73CE3-42FB-4793-ACA0-17C70F6C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003A-548E-4A66-B804-0368BA09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69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5334-CCC8-4D74-BBAE-4F1A4A7C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D5A3-EE44-4C09-928C-4D1766878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95BA-1B75-4233-8A14-19FF4ECF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A6FA-4F98-4338-8E1C-C7979425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F0089-2C58-422D-BCE4-9D5CD112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57D8-7231-4151-AD6A-BF41DAB4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48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A098-8834-48E1-9158-D34965D4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C8D2D-0ABA-4766-A431-8CC1171D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0CF10-46AA-4FE3-9C4A-2C216CFA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A9C7C-ACAF-40CD-A1F0-9587BF66F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49EDB-DE31-479C-B141-540791724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5D86D-6F14-4E7D-B3C2-FC7F992A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2BD09-A500-407F-9CED-95050DA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AD889-4D90-4C8D-A058-E18A4D79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3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AA83-99C0-4962-9EAB-31FC177A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100ED-BC0B-4473-9FE0-4B164CBB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7B2AE-74BB-4E09-B67A-0F83C5D8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53711-0C41-427B-8859-9D8FDF84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84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BFA62-DDDF-4B04-AE48-07C63826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FBD7-0A32-47C2-BDA9-1E7490B3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6774-D0A6-4226-B335-63BA9966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28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7A8C-D4F6-40DF-A3B9-0132DDD1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1C5D-6BA0-45F2-848E-31276B79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B502-A614-45C2-9252-169A7584B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A781-B044-4844-B17A-65C23EE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9EF42-0B38-4F45-85CF-E23306F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39F66-26F7-4519-A7E8-E94FD1E8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03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E92-1B76-4DA6-A6F4-EAF17E1A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ABA22-D1B0-4814-9B9A-24EF2238D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B169-5D50-489C-81D7-13503F9C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2F05-2690-4424-9B00-15969FEE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8D9E2-2AA6-4516-9C05-6282C1F2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8B399-6317-40ED-B5B8-30E38603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7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8C08-7EB5-4548-800C-FF8F3560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916D-440F-42CA-8D26-EBC33FB2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03D4-EB5F-4C0B-A572-558236D3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C286-50CC-4604-A62B-A073702A7822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8101-8B2C-4793-859A-B5967A16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EE6F-F634-49BF-8632-25F55AE9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6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7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8" name="Group 7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4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6B84FE3D-293A-D13D-8D8D-B58A0BF5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28" r="-2" b="16532"/>
          <a:stretch/>
        </p:blipFill>
        <p:spPr>
          <a:xfrm>
            <a:off x="5057775" y="685800"/>
            <a:ext cx="6397625" cy="290988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AB4E8BD5-7036-AA6B-CB06-E031662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33" y="3897622"/>
            <a:ext cx="5709967" cy="1882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F7EAD-4BD9-4C50-8024-17A652E7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Study: Chronic Kidney Disease </a:t>
            </a:r>
          </a:p>
        </p:txBody>
      </p:sp>
    </p:spTree>
    <p:extLst>
      <p:ext uri="{BB962C8B-B14F-4D97-AF65-F5344CB8AC3E}">
        <p14:creationId xmlns:p14="http://schemas.microsoft.com/office/powerpoint/2010/main" val="2434708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7097100" cy="873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Data Anomalies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1A767-3125-D45D-F3BB-2EFFAF5E714C}"/>
              </a:ext>
            </a:extLst>
          </p:cNvPr>
          <p:cNvSpPr txBox="1"/>
          <p:nvPr/>
        </p:nvSpPr>
        <p:spPr>
          <a:xfrm>
            <a:off x="343783" y="1417534"/>
            <a:ext cx="7231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Method followed to label a patient as a case of progression is slightly opaque.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D2DDC4-B09F-FF00-7080-E77DD4A3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84263"/>
              </p:ext>
            </p:extLst>
          </p:nvPr>
        </p:nvGraphicFramePr>
        <p:xfrm>
          <a:off x="1250640" y="1800457"/>
          <a:ext cx="4691326" cy="228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07">
                  <a:extLst>
                    <a:ext uri="{9D8B030D-6E8A-4147-A177-3AD203B41FA5}">
                      <a16:colId xmlns:a16="http://schemas.microsoft.com/office/drawing/2014/main" val="3307791760"/>
                    </a:ext>
                  </a:extLst>
                </a:gridCol>
                <a:gridCol w="999791">
                  <a:extLst>
                    <a:ext uri="{9D8B030D-6E8A-4147-A177-3AD203B41FA5}">
                      <a16:colId xmlns:a16="http://schemas.microsoft.com/office/drawing/2014/main" val="3916030198"/>
                    </a:ext>
                  </a:extLst>
                </a:gridCol>
                <a:gridCol w="953646">
                  <a:extLst>
                    <a:ext uri="{9D8B030D-6E8A-4147-A177-3AD203B41FA5}">
                      <a16:colId xmlns:a16="http://schemas.microsoft.com/office/drawing/2014/main" val="1860004779"/>
                    </a:ext>
                  </a:extLst>
                </a:gridCol>
                <a:gridCol w="999791">
                  <a:extLst>
                    <a:ext uri="{9D8B030D-6E8A-4147-A177-3AD203B41FA5}">
                      <a16:colId xmlns:a16="http://schemas.microsoft.com/office/drawing/2014/main" val="58367938"/>
                    </a:ext>
                  </a:extLst>
                </a:gridCol>
                <a:gridCol w="999791">
                  <a:extLst>
                    <a:ext uri="{9D8B030D-6E8A-4147-A177-3AD203B41FA5}">
                      <a16:colId xmlns:a16="http://schemas.microsoft.com/office/drawing/2014/main" val="2999580121"/>
                    </a:ext>
                  </a:extLst>
                </a:gridCol>
              </a:tblGrid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Creatinine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eGFR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CKD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6936614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2048350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5602802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3982645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9361017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5324916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2105573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1345060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093657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0378848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1400401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8207730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19702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598A6D6-387A-B92F-892B-4BE602BF030F}"/>
              </a:ext>
            </a:extLst>
          </p:cNvPr>
          <p:cNvGrpSpPr/>
          <p:nvPr/>
        </p:nvGrpSpPr>
        <p:grpSpPr>
          <a:xfrm>
            <a:off x="436709" y="4530582"/>
            <a:ext cx="7287542" cy="1885751"/>
            <a:chOff x="436709" y="4530582"/>
            <a:chExt cx="7287542" cy="18857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E7ADA1-0C39-B847-E14F-1DC123AEA708}"/>
                </a:ext>
              </a:extLst>
            </p:cNvPr>
            <p:cNvSpPr txBox="1"/>
            <p:nvPr/>
          </p:nvSpPr>
          <p:spPr>
            <a:xfrm>
              <a:off x="436709" y="4530582"/>
              <a:ext cx="7231785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New logic of progression implies 128 members have a progression. Only 45 members common between original cohort of positive cases and newly defined cohort.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0EF3CF-221C-D0D4-D6D5-07D0EC635BE7}"/>
                </a:ext>
              </a:extLst>
            </p:cNvPr>
            <p:cNvSpPr txBox="1"/>
            <p:nvPr/>
          </p:nvSpPr>
          <p:spPr>
            <a:xfrm>
              <a:off x="492466" y="5831558"/>
              <a:ext cx="723178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However, since the number 128 is not significantly high than 100 , the original target value is retained.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94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7097100" cy="873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Methodology</a:t>
            </a:r>
            <a:endParaRPr lang="en-US" sz="48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1A767-3125-D45D-F3BB-2EFFAF5E714C}"/>
              </a:ext>
            </a:extLst>
          </p:cNvPr>
          <p:cNvSpPr txBox="1"/>
          <p:nvPr/>
        </p:nvSpPr>
        <p:spPr>
          <a:xfrm>
            <a:off x="307497" y="1644320"/>
            <a:ext cx="723178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The longitudinal data is aggregated at patient level. Simple logistic regression and random forest classifier are tested on the aggregated data.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The aggregation can be of many types : max , min, average or recent most. With elimination method the best operation is decided.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EF3CF-221C-D0D4-D6D5-07D0EC635BE7}"/>
              </a:ext>
            </a:extLst>
          </p:cNvPr>
          <p:cNvSpPr txBox="1"/>
          <p:nvPr/>
        </p:nvSpPr>
        <p:spPr>
          <a:xfrm>
            <a:off x="343783" y="3387582"/>
            <a:ext cx="7231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conditions are also derived from data and fed as features.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FF24796-9738-B5D5-B5AF-4984AD9CC7A2}"/>
              </a:ext>
            </a:extLst>
          </p:cNvPr>
          <p:cNvSpPr txBox="1"/>
          <p:nvPr/>
        </p:nvSpPr>
        <p:spPr>
          <a:xfrm>
            <a:off x="306611" y="4614216"/>
            <a:ext cx="7231785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Feature scaling and class imbalance penalties are applied where needed.</a:t>
            </a:r>
          </a:p>
        </p:txBody>
      </p:sp>
    </p:spTree>
    <p:extLst>
      <p:ext uri="{BB962C8B-B14F-4D97-AF65-F5344CB8AC3E}">
        <p14:creationId xmlns:p14="http://schemas.microsoft.com/office/powerpoint/2010/main" val="236451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7" y="278414"/>
            <a:ext cx="8128587" cy="7243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800" dirty="0">
                <a:ea typeface="+mj-lt"/>
                <a:cs typeface="+mj-lt"/>
              </a:rPr>
              <a:t>Weight of Evidence Technique</a:t>
            </a:r>
            <a:endParaRPr lang="en-IN" sz="48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1A767-3125-D45D-F3BB-2EFFAF5E714C}"/>
              </a:ext>
            </a:extLst>
          </p:cNvPr>
          <p:cNvSpPr txBox="1"/>
          <p:nvPr/>
        </p:nvSpPr>
        <p:spPr>
          <a:xfrm>
            <a:off x="278734" y="1631266"/>
            <a:ext cx="669280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Weight of evidence techniques prove very efficient for logistic regressions.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Help identify the strong predictors to use in a model (Information Value)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Help interpret the model results better by inspecting the effect of each category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FA5BF4-8303-26A8-BAE5-14DBF7FE0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83446"/>
              </p:ext>
            </p:extLst>
          </p:nvPr>
        </p:nvGraphicFramePr>
        <p:xfrm>
          <a:off x="743414" y="4005146"/>
          <a:ext cx="6345662" cy="136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853">
                  <a:extLst>
                    <a:ext uri="{9D8B030D-6E8A-4147-A177-3AD203B41FA5}">
                      <a16:colId xmlns:a16="http://schemas.microsoft.com/office/drawing/2014/main" val="3279905740"/>
                    </a:ext>
                  </a:extLst>
                </a:gridCol>
                <a:gridCol w="1289938">
                  <a:extLst>
                    <a:ext uri="{9D8B030D-6E8A-4147-A177-3AD203B41FA5}">
                      <a16:colId xmlns:a16="http://schemas.microsoft.com/office/drawing/2014/main" val="2829423765"/>
                    </a:ext>
                  </a:extLst>
                </a:gridCol>
                <a:gridCol w="1331549">
                  <a:extLst>
                    <a:ext uri="{9D8B030D-6E8A-4147-A177-3AD203B41FA5}">
                      <a16:colId xmlns:a16="http://schemas.microsoft.com/office/drawing/2014/main" val="337699558"/>
                    </a:ext>
                  </a:extLst>
                </a:gridCol>
                <a:gridCol w="998661">
                  <a:extLst>
                    <a:ext uri="{9D8B030D-6E8A-4147-A177-3AD203B41FA5}">
                      <a16:colId xmlns:a16="http://schemas.microsoft.com/office/drawing/2014/main" val="2509632620"/>
                    </a:ext>
                  </a:extLst>
                </a:gridCol>
                <a:gridCol w="998661">
                  <a:extLst>
                    <a:ext uri="{9D8B030D-6E8A-4147-A177-3AD203B41FA5}">
                      <a16:colId xmlns:a16="http://schemas.microsoft.com/office/drawing/2014/main" val="847310193"/>
                    </a:ext>
                  </a:extLst>
                </a:gridCol>
              </a:tblGrid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 Result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Range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WOE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IV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2304194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Glucose Level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-0.40547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0.169468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297575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Glucose Level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-0.19416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0.169468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6039738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Glucose Level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-0.1226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0.169468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5907679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Glucose Level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16.4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0.665748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0.169468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10106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8634ADF-C418-4168-9943-2B31562D7486}"/>
              </a:ext>
            </a:extLst>
          </p:cNvPr>
          <p:cNvSpPr txBox="1"/>
          <p:nvPr/>
        </p:nvSpPr>
        <p:spPr>
          <a:xfrm>
            <a:off x="4032173" y="4005146"/>
            <a:ext cx="1189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(mmol/l)</a:t>
            </a:r>
          </a:p>
        </p:txBody>
      </p:sp>
    </p:spTree>
    <p:extLst>
      <p:ext uri="{BB962C8B-B14F-4D97-AF65-F5344CB8AC3E}">
        <p14:creationId xmlns:p14="http://schemas.microsoft.com/office/powerpoint/2010/main" val="418218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7" y="278414"/>
            <a:ext cx="8128587" cy="7243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800" dirty="0">
                <a:cs typeface="Calibri Light"/>
              </a:rPr>
              <a:t>Top Influencers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260147" y="1798533"/>
            <a:ext cx="367268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Kidney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D8FD-F4BC-5E50-9522-EB35D311F53F}"/>
              </a:ext>
            </a:extLst>
          </p:cNvPr>
          <p:cNvSpPr txBox="1"/>
          <p:nvPr/>
        </p:nvSpPr>
        <p:spPr>
          <a:xfrm>
            <a:off x="315904" y="2514070"/>
            <a:ext cx="30593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Glucose Levels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714E-1F02-FE64-0F06-7B36136A58A1}"/>
              </a:ext>
            </a:extLst>
          </p:cNvPr>
          <p:cNvSpPr txBox="1"/>
          <p:nvPr/>
        </p:nvSpPr>
        <p:spPr>
          <a:xfrm>
            <a:off x="315904" y="3368996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Low-density Lipoprotein (LDL-c) Levels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14A86-2783-C6C3-4C79-063D101238AD}"/>
              </a:ext>
            </a:extLst>
          </p:cNvPr>
          <p:cNvSpPr txBox="1"/>
          <p:nvPr/>
        </p:nvSpPr>
        <p:spPr>
          <a:xfrm>
            <a:off x="315904" y="4251800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Systolic Blood Pressure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D904-5CD6-660B-56D4-B4F50232D000}"/>
              </a:ext>
            </a:extLst>
          </p:cNvPr>
          <p:cNvSpPr txBox="1"/>
          <p:nvPr/>
        </p:nvSpPr>
        <p:spPr>
          <a:xfrm>
            <a:off x="315904" y="5227532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Hemoglobin Levels</a:t>
            </a:r>
          </a:p>
        </p:txBody>
      </p:sp>
    </p:spTree>
    <p:extLst>
      <p:ext uri="{BB962C8B-B14F-4D97-AF65-F5344CB8AC3E}">
        <p14:creationId xmlns:p14="http://schemas.microsoft.com/office/powerpoint/2010/main" val="123506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7" y="278414"/>
            <a:ext cx="8128587" cy="7243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800" dirty="0">
                <a:cs typeface="Calibri Light"/>
              </a:rPr>
              <a:t>Top Influencers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399537" y="1417533"/>
            <a:ext cx="367268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Kidney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D8FD-F4BC-5E50-9522-EB35D311F53F}"/>
              </a:ext>
            </a:extLst>
          </p:cNvPr>
          <p:cNvSpPr txBox="1"/>
          <p:nvPr/>
        </p:nvSpPr>
        <p:spPr>
          <a:xfrm>
            <a:off x="399538" y="3257485"/>
            <a:ext cx="30593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Glucose Levels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714E-1F02-FE64-0F06-7B36136A58A1}"/>
              </a:ext>
            </a:extLst>
          </p:cNvPr>
          <p:cNvSpPr txBox="1"/>
          <p:nvPr/>
        </p:nvSpPr>
        <p:spPr>
          <a:xfrm>
            <a:off x="399538" y="3675655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Low-density Lipoprotein (LDL-c) Levels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14A86-2783-C6C3-4C79-063D101238AD}"/>
              </a:ext>
            </a:extLst>
          </p:cNvPr>
          <p:cNvSpPr txBox="1"/>
          <p:nvPr/>
        </p:nvSpPr>
        <p:spPr>
          <a:xfrm>
            <a:off x="399538" y="4158874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Systolic Blood Pressure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D904-5CD6-660B-56D4-B4F50232D000}"/>
              </a:ext>
            </a:extLst>
          </p:cNvPr>
          <p:cNvSpPr txBox="1"/>
          <p:nvPr/>
        </p:nvSpPr>
        <p:spPr>
          <a:xfrm>
            <a:off x="399538" y="4567751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Hemoglobin Levels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5AAA26F1-A9CF-8F4C-B7B5-DA49DA8BA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12" y="1901919"/>
            <a:ext cx="4666785" cy="11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7" y="278414"/>
            <a:ext cx="8128587" cy="7243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800" dirty="0">
                <a:cs typeface="Calibri Light"/>
              </a:rPr>
              <a:t>Top Influencers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362366" y="1687021"/>
            <a:ext cx="367268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Kidney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D8FD-F4BC-5E50-9522-EB35D311F53F}"/>
              </a:ext>
            </a:extLst>
          </p:cNvPr>
          <p:cNvSpPr txBox="1"/>
          <p:nvPr/>
        </p:nvSpPr>
        <p:spPr>
          <a:xfrm>
            <a:off x="399538" y="2235290"/>
            <a:ext cx="30593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Glucose Levels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714E-1F02-FE64-0F06-7B36136A58A1}"/>
              </a:ext>
            </a:extLst>
          </p:cNvPr>
          <p:cNvSpPr txBox="1"/>
          <p:nvPr/>
        </p:nvSpPr>
        <p:spPr>
          <a:xfrm>
            <a:off x="399538" y="3739155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Low-density Lipoprotein (LDL-c) Levels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14A86-2783-C6C3-4C79-063D101238AD}"/>
              </a:ext>
            </a:extLst>
          </p:cNvPr>
          <p:cNvSpPr txBox="1"/>
          <p:nvPr/>
        </p:nvSpPr>
        <p:spPr>
          <a:xfrm>
            <a:off x="399538" y="5785093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Systolic Blood Pressure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D904-5CD6-660B-56D4-B4F50232D000}"/>
              </a:ext>
            </a:extLst>
          </p:cNvPr>
          <p:cNvSpPr txBox="1"/>
          <p:nvPr/>
        </p:nvSpPr>
        <p:spPr>
          <a:xfrm>
            <a:off x="399538" y="6193971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Hemoglobin Levels</a:t>
            </a:r>
          </a:p>
        </p:txBody>
      </p:sp>
      <p:pic>
        <p:nvPicPr>
          <p:cNvPr id="15" name="Picture 18" descr="Table&#10;&#10;Description automatically generated">
            <a:extLst>
              <a:ext uri="{FF2B5EF4-FFF2-40B4-BE49-F238E27FC236}">
                <a16:creationId xmlns:a16="http://schemas.microsoft.com/office/drawing/2014/main" id="{DC5EEFCD-6A1F-82FC-7208-DC5700F2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43" y="2582128"/>
            <a:ext cx="4376056" cy="1049671"/>
          </a:xfrm>
          <a:prstGeom prst="rect">
            <a:avLst/>
          </a:prstGeom>
        </p:spPr>
      </p:pic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11D0330B-CA05-8D79-176E-5F274E42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42" y="4141199"/>
            <a:ext cx="4312556" cy="13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6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399537" y="1687021"/>
            <a:ext cx="367268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Kidney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D8FD-F4BC-5E50-9522-EB35D311F53F}"/>
              </a:ext>
            </a:extLst>
          </p:cNvPr>
          <p:cNvSpPr txBox="1"/>
          <p:nvPr/>
        </p:nvSpPr>
        <p:spPr>
          <a:xfrm>
            <a:off x="399538" y="2207412"/>
            <a:ext cx="30593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Glucose Levels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714E-1F02-FE64-0F06-7B36136A58A1}"/>
              </a:ext>
            </a:extLst>
          </p:cNvPr>
          <p:cNvSpPr txBox="1"/>
          <p:nvPr/>
        </p:nvSpPr>
        <p:spPr>
          <a:xfrm>
            <a:off x="399538" y="2644168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Low-density Lipoprotein (LDL-c) Levels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14A86-2783-C6C3-4C79-063D101238AD}"/>
              </a:ext>
            </a:extLst>
          </p:cNvPr>
          <p:cNvSpPr txBox="1"/>
          <p:nvPr/>
        </p:nvSpPr>
        <p:spPr>
          <a:xfrm>
            <a:off x="390245" y="3164557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Systolic Blood Pressure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D904-5CD6-660B-56D4-B4F50232D000}"/>
              </a:ext>
            </a:extLst>
          </p:cNvPr>
          <p:cNvSpPr txBox="1"/>
          <p:nvPr/>
        </p:nvSpPr>
        <p:spPr>
          <a:xfrm>
            <a:off x="325196" y="5366922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Hemoglobin Levels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FAA3C46-2DDB-9437-74CD-1D556B8F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1" y="3632531"/>
            <a:ext cx="3979125" cy="1460767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FEDC72FC-B05F-4D58-CAB7-9FF88DAF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90" y="5739929"/>
            <a:ext cx="3960541" cy="9444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7AF756C-575D-9BA6-9623-974B24CFBC06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Top Influencers</a:t>
            </a:r>
          </a:p>
        </p:txBody>
      </p:sp>
    </p:spTree>
    <p:extLst>
      <p:ext uri="{BB962C8B-B14F-4D97-AF65-F5344CB8AC3E}">
        <p14:creationId xmlns:p14="http://schemas.microsoft.com/office/powerpoint/2010/main" val="212901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535CDD6-3696-4190-B8EE-68ABF2957C0E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Accuracy of Predictions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E5F54-DBC4-40E7-AE6E-F6CFA7B447B9}"/>
              </a:ext>
            </a:extLst>
          </p:cNvPr>
          <p:cNvSpPr txBox="1"/>
          <p:nvPr/>
        </p:nvSpPr>
        <p:spPr>
          <a:xfrm>
            <a:off x="201615" y="1340657"/>
            <a:ext cx="696809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Class imbalance imply looking at precision and recall metrices</a:t>
            </a:r>
          </a:p>
        </p:txBody>
      </p:sp>
      <p:pic>
        <p:nvPicPr>
          <p:cNvPr id="20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772C174-7418-4446-A579-2CB6461E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55" y="3743539"/>
            <a:ext cx="4435433" cy="295331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BDE8B-5485-4891-BB4E-987EBC109133}"/>
              </a:ext>
            </a:extLst>
          </p:cNvPr>
          <p:cNvGrpSpPr/>
          <p:nvPr/>
        </p:nvGrpSpPr>
        <p:grpSpPr>
          <a:xfrm>
            <a:off x="843518" y="2181099"/>
            <a:ext cx="5640778" cy="872797"/>
            <a:chOff x="843518" y="2181099"/>
            <a:chExt cx="5640778" cy="8727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BB8892-DC45-48D6-82F6-EBF91E1C1925}"/>
                </a:ext>
              </a:extLst>
            </p:cNvPr>
            <p:cNvSpPr txBox="1"/>
            <p:nvPr/>
          </p:nvSpPr>
          <p:spPr>
            <a:xfrm>
              <a:off x="845127" y="2181100"/>
              <a:ext cx="11598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Precision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DBC568-09A3-4114-B71F-230BFA303645}"/>
                </a:ext>
              </a:extLst>
            </p:cNvPr>
            <p:cNvSpPr txBox="1"/>
            <p:nvPr/>
          </p:nvSpPr>
          <p:spPr>
            <a:xfrm>
              <a:off x="3289464" y="2181100"/>
              <a:ext cx="11598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Recall 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51771E-F43A-4811-88B5-A90F703F6FC1}"/>
                </a:ext>
              </a:extLst>
            </p:cNvPr>
            <p:cNvSpPr txBox="1"/>
            <p:nvPr/>
          </p:nvSpPr>
          <p:spPr>
            <a:xfrm>
              <a:off x="5318165" y="2181099"/>
              <a:ext cx="11598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F1 Score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3FC549-6B6D-4078-AAE9-0C753E14AA8A}"/>
                </a:ext>
              </a:extLst>
            </p:cNvPr>
            <p:cNvCxnSpPr/>
            <p:nvPr/>
          </p:nvCxnSpPr>
          <p:spPr>
            <a:xfrm>
              <a:off x="843518" y="2520908"/>
              <a:ext cx="5640778" cy="9896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9A649-141D-4465-A227-B58B187A08A3}"/>
                </a:ext>
              </a:extLst>
            </p:cNvPr>
            <p:cNvSpPr txBox="1"/>
            <p:nvPr/>
          </p:nvSpPr>
          <p:spPr>
            <a:xfrm>
              <a:off x="923059" y="2635084"/>
              <a:ext cx="10905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56%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74EE98-1CF2-4E90-9947-1466E4BE4D96}"/>
                </a:ext>
              </a:extLst>
            </p:cNvPr>
            <p:cNvSpPr txBox="1"/>
            <p:nvPr/>
          </p:nvSpPr>
          <p:spPr>
            <a:xfrm>
              <a:off x="3367396" y="2635084"/>
              <a:ext cx="10905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70%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18D262-50F1-4036-B664-A87B9F53DDA6}"/>
                </a:ext>
              </a:extLst>
            </p:cNvPr>
            <p:cNvSpPr txBox="1"/>
            <p:nvPr/>
          </p:nvSpPr>
          <p:spPr>
            <a:xfrm>
              <a:off x="5455473" y="2684564"/>
              <a:ext cx="89262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62%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806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201615" y="1340657"/>
            <a:ext cx="6968090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Gradient Boosting method can be introduced for improved Recall.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u="sng" dirty="0">
                <a:solidFill>
                  <a:srgbClr val="000000"/>
                </a:solidFill>
                <a:latin typeface="Calibri"/>
                <a:cs typeface="Calibri"/>
              </a:rPr>
              <a:t>Human inspection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is imperative. But improved recall implies all suspicious cases are flagged ( with sizable false alerts) 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Disease prediction would first expect a high recall value. The cost of missing out on an early detection is enormous.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Improved Accuracy :GBM</a:t>
            </a:r>
          </a:p>
          <a:p>
            <a:endParaRPr lang="en-IN" sz="4800" dirty="0">
              <a:cs typeface="Calibr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E9E17-DF9B-49B8-8109-CBC3D5DE1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21" y="5588306"/>
            <a:ext cx="4108078" cy="1269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85502-8CD8-4433-B93C-DB443A92B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90" y="4681307"/>
            <a:ext cx="5181600" cy="15906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A7FE60-A045-449A-9175-F1479F7D5B30}"/>
              </a:ext>
            </a:extLst>
          </p:cNvPr>
          <p:cNvSpPr txBox="1"/>
          <p:nvPr/>
        </p:nvSpPr>
        <p:spPr>
          <a:xfrm>
            <a:off x="9959788" y="6465104"/>
            <a:ext cx="22716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*Slide added post submission.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7B09C-F54E-4ED7-AD7B-5D1A648301C2}"/>
              </a:ext>
            </a:extLst>
          </p:cNvPr>
          <p:cNvSpPr txBox="1"/>
          <p:nvPr/>
        </p:nvSpPr>
        <p:spPr>
          <a:xfrm>
            <a:off x="2135046" y="3790622"/>
            <a:ext cx="22716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  <a:cs typeface="Calibri"/>
              </a:rPr>
              <a:t>GBM Model  Performance</a:t>
            </a:r>
          </a:p>
        </p:txBody>
      </p:sp>
    </p:spTree>
    <p:extLst>
      <p:ext uri="{BB962C8B-B14F-4D97-AF65-F5344CB8AC3E}">
        <p14:creationId xmlns:p14="http://schemas.microsoft.com/office/powerpoint/2010/main" val="127840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E4B8-8E03-4BD5-8E5D-A47460D8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2462412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Drug Efficacies</a:t>
            </a:r>
            <a:r>
              <a:rPr lang="en-US" sz="2800" dirty="0"/>
              <a:t> (Blood Sugar)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9F25-812E-3DE6-1368-6580AA75213B}"/>
              </a:ext>
            </a:extLst>
          </p:cNvPr>
          <p:cNvSpPr txBox="1"/>
          <p:nvPr/>
        </p:nvSpPr>
        <p:spPr>
          <a:xfrm>
            <a:off x="371094" y="2718054"/>
            <a:ext cx="3652637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How  are the medications performing for the patients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Metformin is the prevalent medication to treat blood sugar levels on the subjects.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Higher doses do not imply better outcomes based purely on the observations.</a:t>
            </a:r>
          </a:p>
        </p:txBody>
      </p:sp>
      <p:pic>
        <p:nvPicPr>
          <p:cNvPr id="7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7C46ABF-4181-B8F9-8F5C-431942DA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00" y="677127"/>
            <a:ext cx="7717847" cy="42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B8F4-FE10-4CDC-8C1E-51C6992D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7" y="1742345"/>
            <a:ext cx="7713417" cy="7746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Chronic kidney disease is a leading public health problem worldwide. The global estimated prevalence of CKD is nearly 13</a:t>
            </a:r>
            <a:r>
              <a:rPr lang="en-US" sz="1800" b="1" dirty="0">
                <a:ea typeface="+mn-lt"/>
                <a:cs typeface="+mn-lt"/>
              </a:rPr>
              <a:t>%.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1A19E0-A041-5EB4-B0C7-52960A7EF0AD}"/>
              </a:ext>
            </a:extLst>
          </p:cNvPr>
          <p:cNvSpPr txBox="1"/>
          <p:nvPr/>
        </p:nvSpPr>
        <p:spPr>
          <a:xfrm>
            <a:off x="3717" y="6508595"/>
            <a:ext cx="61443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* source of Information: International Federation of Kidney Foundations , American Kidney Fund.</a:t>
            </a:r>
            <a:endParaRPr lang="en-US" sz="1100" dirty="0"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F28A63-87A5-4B05-98FB-09BC6D5D73B6}"/>
              </a:ext>
            </a:extLst>
          </p:cNvPr>
          <p:cNvGrpSpPr/>
          <p:nvPr/>
        </p:nvGrpSpPr>
        <p:grpSpPr>
          <a:xfrm>
            <a:off x="246175" y="3577168"/>
            <a:ext cx="6672309" cy="1727580"/>
            <a:chOff x="570571" y="2746468"/>
            <a:chExt cx="6672309" cy="17275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C30B97-173D-B533-63DA-1F0988D63D58}"/>
                </a:ext>
              </a:extLst>
            </p:cNvPr>
            <p:cNvSpPr txBox="1"/>
            <p:nvPr/>
          </p:nvSpPr>
          <p:spPr>
            <a:xfrm>
              <a:off x="587462" y="2746468"/>
              <a:ext cx="609785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>
                  <a:ea typeface="+mn-lt"/>
                  <a:cs typeface="+mn-lt"/>
                </a:rPr>
                <a:t>Nearly 700 million people worldwide live with CKD conditions. </a:t>
              </a:r>
              <a:endParaRPr lang="en-US" sz="16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212AD3-CE1B-79A2-CC0A-8688FDC84A7B}"/>
                </a:ext>
              </a:extLst>
            </p:cNvPr>
            <p:cNvSpPr txBox="1"/>
            <p:nvPr/>
          </p:nvSpPr>
          <p:spPr>
            <a:xfrm>
              <a:off x="570571" y="3218986"/>
              <a:ext cx="646956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/>
                <a:t>It is a silent disease in early stages, leading to low detection rates. </a:t>
              </a:r>
              <a:endParaRPr lang="en-US" dirty="0">
                <a:cs typeface="Calibri" panose="020F050202020403020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2EE24F-F431-0655-D5C2-E0B2BDDC622B}"/>
                </a:ext>
              </a:extLst>
            </p:cNvPr>
            <p:cNvSpPr txBox="1"/>
            <p:nvPr/>
          </p:nvSpPr>
          <p:spPr>
            <a:xfrm>
              <a:off x="587462" y="3889273"/>
              <a:ext cx="665541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/>
                <a:t>Approximately 20-30% of patients admitted with COVID-19 developed kidney failure. Most prevalent risk factor for covid related complications.</a:t>
              </a:r>
              <a:endParaRPr lang="en-US" sz="1600" dirty="0">
                <a:cs typeface="Calibri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B7FC437F-0BB2-4C2D-A897-9CDB5840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6062958" cy="700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Chronic Kidney Disease</a:t>
            </a:r>
          </a:p>
        </p:txBody>
      </p:sp>
    </p:spTree>
    <p:extLst>
      <p:ext uri="{BB962C8B-B14F-4D97-AF65-F5344CB8AC3E}">
        <p14:creationId xmlns:p14="http://schemas.microsoft.com/office/powerpoint/2010/main" val="28410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E4B8-8E03-4BD5-8E5D-A47460D8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2462412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Drug Efficacies</a:t>
            </a:r>
            <a:r>
              <a:rPr lang="en-US" sz="2800" dirty="0"/>
              <a:t> (Hyper Tension)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9F25-812E-3DE6-1368-6580AA75213B}"/>
              </a:ext>
            </a:extLst>
          </p:cNvPr>
          <p:cNvSpPr txBox="1"/>
          <p:nvPr/>
        </p:nvSpPr>
        <p:spPr>
          <a:xfrm>
            <a:off x="371094" y="2718054"/>
            <a:ext cx="3652637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Three primary medications to treat hyper tension wherein losartan and valsartan are under same class of drug.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If the incidence of a progression is considered an event , a survival analysis plot for the two drugs can be observed for latent patterns.</a:t>
            </a:r>
          </a:p>
        </p:txBody>
      </p:sp>
      <p:pic>
        <p:nvPicPr>
          <p:cNvPr id="6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5061628-E4FA-4DAD-D72B-8F3A09BE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97" y="4208424"/>
            <a:ext cx="3598126" cy="24184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436E8FD-8DB9-71B0-F2BB-ABCC7478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73" y="275259"/>
            <a:ext cx="6859857" cy="35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E4B8-8E03-4BD5-8E5D-A47460D8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2462412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Drug Efficacies</a:t>
            </a:r>
            <a:r>
              <a:rPr lang="en-US" sz="2800" dirty="0"/>
              <a:t> (Cholesterol)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9F25-812E-3DE6-1368-6580AA75213B}"/>
              </a:ext>
            </a:extLst>
          </p:cNvPr>
          <p:cNvSpPr txBox="1"/>
          <p:nvPr/>
        </p:nvSpPr>
        <p:spPr>
          <a:xfrm>
            <a:off x="371094" y="2718054"/>
            <a:ext cx="3652637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Two primary statin medications are observed on patients with high cholesterol.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Atorvastatin appear to be marginally more effective in slowing down the progression.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383901E-C015-AFE8-E56F-53FBAFB1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46" y="460871"/>
            <a:ext cx="7733370" cy="3352893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ABBD487-AA75-D1C2-AB92-15F7BCEC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83" y="3893450"/>
            <a:ext cx="4285785" cy="30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9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201615" y="1340657"/>
            <a:ext cx="696809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Temporal information of data is not preserved while feeding to the simple models.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Deep learning on temporal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CB0D6-9F94-A9CE-B6D1-3D8997E32470}"/>
              </a:ext>
            </a:extLst>
          </p:cNvPr>
          <p:cNvSpPr txBox="1"/>
          <p:nvPr/>
        </p:nvSpPr>
        <p:spPr>
          <a:xfrm>
            <a:off x="112550" y="2389644"/>
            <a:ext cx="696809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longitudinal data can be used to experiment on an advanced model such as a Recurrent Neural Network or a Convolutional Neural Network.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69377-CFD6-EB81-9AFD-656EBB593767}"/>
              </a:ext>
            </a:extLst>
          </p:cNvPr>
          <p:cNvSpPr txBox="1"/>
          <p:nvPr/>
        </p:nvSpPr>
        <p:spPr>
          <a:xfrm>
            <a:off x="142238" y="3854267"/>
            <a:ext cx="696809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While the size of the data is not ideal to fuel such models , we can observe whether the accuracy of the model appears superior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2C93D-9916-3952-B5EE-7996B4320797}"/>
              </a:ext>
            </a:extLst>
          </p:cNvPr>
          <p:cNvSpPr txBox="1"/>
          <p:nvPr/>
        </p:nvSpPr>
        <p:spPr>
          <a:xfrm>
            <a:off x="201614" y="5219929"/>
            <a:ext cx="696809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To introduce a standard observation window , last 15 observations of every patient is considered. Forward fill imputation applied.</a:t>
            </a:r>
          </a:p>
        </p:txBody>
      </p:sp>
    </p:spTree>
    <p:extLst>
      <p:ext uri="{BB962C8B-B14F-4D97-AF65-F5344CB8AC3E}">
        <p14:creationId xmlns:p14="http://schemas.microsoft.com/office/powerpoint/2010/main" val="382878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Deep learning on temporal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A94D5-CCC2-A292-A3EB-2395FB6FFE11}"/>
              </a:ext>
            </a:extLst>
          </p:cNvPr>
          <p:cNvSpPr txBox="1"/>
          <p:nvPr/>
        </p:nvSpPr>
        <p:spPr>
          <a:xfrm>
            <a:off x="112551" y="1558371"/>
            <a:ext cx="7769674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publication titled </a:t>
            </a:r>
            <a:r>
              <a:rPr lang="en-US" sz="1400" i="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lang="en-US" sz="1400" i="1" dirty="0">
                <a:ea typeface="+mn-lt"/>
                <a:cs typeface="+mn-lt"/>
              </a:rPr>
              <a:t> Learning from Longitudinal Electronic Health Record </a:t>
            </a:r>
            <a:r>
              <a:rPr lang="en-US" sz="1400" i="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 has been referenced for designing and tuning the models. The paper has been published by : 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1400" i="1" dirty="0">
                <a:ea typeface="+mn-lt"/>
                <a:cs typeface="+mn-lt"/>
              </a:rPr>
              <a:t>Zhao J, Feng Q, Wu P, Lupu R, Wilke RA, Wells QS, Denny JC, Wei W-Q</a:t>
            </a:r>
            <a:endParaRPr lang="en-US" sz="1400" i="1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A1291-6720-1A46-B737-C4C79605D372}"/>
              </a:ext>
            </a:extLst>
          </p:cNvPr>
          <p:cNvSpPr txBox="1"/>
          <p:nvPr/>
        </p:nvSpPr>
        <p:spPr>
          <a:xfrm>
            <a:off x="445156" y="3040735"/>
            <a:ext cx="72317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lang="en-US" sz="1600" b="1" dirty="0">
                <a:solidFill>
                  <a:srgbClr val="000099"/>
                </a:solidFill>
                <a:latin typeface="Calibri"/>
                <a:cs typeface="Calibri"/>
              </a:rPr>
              <a:t>LSTM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model under RNN is explored using the longitudinal and static information.</a:t>
            </a: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2E8DDDE7-D043-2D8B-2855-74615C58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9" y="4137996"/>
            <a:ext cx="5613070" cy="18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Deep learning on temporal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A94D5-CCC2-A292-A3EB-2395FB6FFE11}"/>
              </a:ext>
            </a:extLst>
          </p:cNvPr>
          <p:cNvSpPr txBox="1"/>
          <p:nvPr/>
        </p:nvSpPr>
        <p:spPr>
          <a:xfrm>
            <a:off x="82863" y="1687020"/>
            <a:ext cx="7769674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publication titled </a:t>
            </a:r>
            <a:r>
              <a:rPr lang="en-US" sz="1400" i="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lang="en-US" sz="1400" i="1" dirty="0">
                <a:ea typeface="+mn-lt"/>
                <a:cs typeface="+mn-lt"/>
              </a:rPr>
              <a:t> Learning from Longitudinal Electronic Health Record </a:t>
            </a:r>
            <a:r>
              <a:rPr lang="en-US" sz="1400" i="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 has been referenced for designing and tuning the models. The paper has been published by : 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1400" i="1" dirty="0">
                <a:ea typeface="+mn-lt"/>
                <a:cs typeface="+mn-lt"/>
              </a:rPr>
              <a:t>Zhao J, Feng Q, Wu P, Lupu R, Wilke RA, Wells QS, Denny JC, Wei W-Q</a:t>
            </a:r>
            <a:endParaRPr lang="en-US" sz="1400" i="1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A1291-6720-1A46-B737-C4C79605D372}"/>
              </a:ext>
            </a:extLst>
          </p:cNvPr>
          <p:cNvSpPr txBox="1"/>
          <p:nvPr/>
        </p:nvSpPr>
        <p:spPr>
          <a:xfrm>
            <a:off x="177961" y="2902189"/>
            <a:ext cx="744949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lang="en-US" sz="1600" b="1" dirty="0">
                <a:solidFill>
                  <a:srgbClr val="000099"/>
                </a:solidFill>
                <a:latin typeface="Calibri"/>
                <a:cs typeface="Calibri"/>
              </a:rPr>
              <a:t>Convolutional network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is explored using the longitudinal and static information.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F22F1264-0C7C-DAE6-AEE4-76F77D79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39" y="3817793"/>
            <a:ext cx="4771901" cy="17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8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rgbClr val="002060"/>
                </a:solidFill>
                <a:cs typeface="Calibri Light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D713B-9BDB-D9F6-D10D-4DAE5EC1888F}"/>
              </a:ext>
            </a:extLst>
          </p:cNvPr>
          <p:cNvSpPr txBox="1"/>
          <p:nvPr/>
        </p:nvSpPr>
        <p:spPr>
          <a:xfrm>
            <a:off x="502983" y="1714365"/>
            <a:ext cx="476067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Identify the attributes of a patient that strongly influence the progression.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Identify the drug efficacies where possible.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Build a predictive model which can predict the patient outcome based on these strong attributes.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Improve on the accuracy of the model.</a:t>
            </a:r>
          </a:p>
        </p:txBody>
      </p:sp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AE8F5A85-F114-335C-3987-6A043C75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633" y="1998813"/>
            <a:ext cx="1466603" cy="14291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81F9D4-26E7-E7B3-356A-F0A93391A8B8}"/>
              </a:ext>
            </a:extLst>
          </p:cNvPr>
          <p:cNvSpPr txBox="1"/>
          <p:nvPr/>
        </p:nvSpPr>
        <p:spPr>
          <a:xfrm>
            <a:off x="5601428" y="3428009"/>
            <a:ext cx="14270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Initial Objectives</a:t>
            </a:r>
          </a:p>
        </p:txBody>
      </p:sp>
    </p:spTree>
    <p:extLst>
      <p:ext uri="{BB962C8B-B14F-4D97-AF65-F5344CB8AC3E}">
        <p14:creationId xmlns:p14="http://schemas.microsoft.com/office/powerpoint/2010/main" val="465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rgbClr val="002060"/>
                </a:solidFill>
                <a:cs typeface="Calibri Light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D713B-9BDB-D9F6-D10D-4DAE5EC1888F}"/>
              </a:ext>
            </a:extLst>
          </p:cNvPr>
          <p:cNvSpPr txBox="1"/>
          <p:nvPr/>
        </p:nvSpPr>
        <p:spPr>
          <a:xfrm>
            <a:off x="381443" y="1415101"/>
            <a:ext cx="5542465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/>
              <a:t>The strong predictors have been conclusively identified. A distinct threshold value for blood sugar and blood pressure levels could be identified beyond which risks significantly surge.</a:t>
            </a: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Demographics such as gender did not have a strong influence. This is surprising since historically males are more prone to CKD. The sample size of the data may be the underlying reason for the deviation. 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The predictive models demonstrate good recall value. However, the precision of the models are still low. </a:t>
            </a:r>
            <a:endParaRPr lang="en-US" dirty="0"/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The CNN  secures a marginal improvement over the simple models. There lies room for improvement. Customized loss functions may be more efficient since oversampling seldom add new information.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A339E17-396F-57F5-2FBC-5B4BD35F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01" y="2824576"/>
            <a:ext cx="952006" cy="12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227720" y="181529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rgbClr val="002060"/>
                </a:solidFill>
                <a:cs typeface="Calibri Light"/>
              </a:rPr>
              <a:t>Improvement Areas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D713B-9BDB-D9F6-D10D-4DAE5EC1888F}"/>
              </a:ext>
            </a:extLst>
          </p:cNvPr>
          <p:cNvSpPr txBox="1"/>
          <p:nvPr/>
        </p:nvSpPr>
        <p:spPr>
          <a:xfrm>
            <a:off x="91332" y="1764410"/>
            <a:ext cx="453393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Customized loss function can introduce penalties for miss-classification of minority class.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‘</a:t>
            </a:r>
            <a:r>
              <a:rPr lang="en-US" sz="1600" dirty="0" err="1">
                <a:cs typeface="Calibri" panose="020F0502020204030204"/>
              </a:rPr>
              <a:t>Keras</a:t>
            </a:r>
            <a:r>
              <a:rPr lang="en-US" sz="1600" dirty="0">
                <a:cs typeface="Calibri" panose="020F0502020204030204"/>
              </a:rPr>
              <a:t> Tuner’ could be explored to identify the optimal number of hidden layers and neurons.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Pre processing of longitudinal data can be experimented. For example binning the lab results over a 45 day window.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Predicting based on only one lab test attribute at a time and apply hard voting.</a:t>
            </a:r>
          </a:p>
          <a:p>
            <a:endParaRPr lang="en-US" sz="1600" dirty="0">
              <a:cs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4C0228-E41F-4D3A-8127-B2507888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21" y="5588306"/>
            <a:ext cx="4108078" cy="1269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7C5B4D-9B66-4C80-A634-D856566E45CF}"/>
              </a:ext>
            </a:extLst>
          </p:cNvPr>
          <p:cNvSpPr txBox="1"/>
          <p:nvPr/>
        </p:nvSpPr>
        <p:spPr>
          <a:xfrm>
            <a:off x="9959788" y="6465104"/>
            <a:ext cx="22716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*Slide added post submission.</a:t>
            </a:r>
          </a:p>
        </p:txBody>
      </p:sp>
    </p:spTree>
    <p:extLst>
      <p:ext uri="{BB962C8B-B14F-4D97-AF65-F5344CB8AC3E}">
        <p14:creationId xmlns:p14="http://schemas.microsoft.com/office/powerpoint/2010/main" val="213776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6B84FE3D-293A-D13D-8D8D-B58A0BF5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28" r="-2" b="16532"/>
          <a:stretch/>
        </p:blipFill>
        <p:spPr>
          <a:xfrm>
            <a:off x="5057775" y="685800"/>
            <a:ext cx="6397625" cy="290988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AB4E8BD5-7036-AA6B-CB06-E031662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33" y="3897622"/>
            <a:ext cx="5709967" cy="1882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EAEEA-9799-46C9-842F-B9531951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09" y="2130844"/>
            <a:ext cx="3959038" cy="29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F25B-F966-44F4-83C7-D736C012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6062958" cy="700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Chronic Kidney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B8F4-FE10-4CDC-8C1E-51C6992D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15" y="1015877"/>
            <a:ext cx="7837227" cy="7746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Chronic kidney disease (CKD) is divided into five stages. The stages are based on the eGFR test indicating how well your kidneys function.</a:t>
            </a:r>
            <a:endParaRPr lang="en-US" sz="1800" dirty="0">
              <a:cs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A19E0-A041-5EB4-B0C7-52960A7EF0AD}"/>
              </a:ext>
            </a:extLst>
          </p:cNvPr>
          <p:cNvSpPr txBox="1"/>
          <p:nvPr/>
        </p:nvSpPr>
        <p:spPr>
          <a:xfrm>
            <a:off x="3717" y="6508595"/>
            <a:ext cx="61443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* source of Information: International Federation of Kidney Foundations , American Kidney Fund.</a:t>
            </a:r>
            <a:endParaRPr lang="en-US" sz="11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F2BF49-4482-DEB0-7F64-276A00A32BE3}"/>
              </a:ext>
            </a:extLst>
          </p:cNvPr>
          <p:cNvSpPr txBox="1"/>
          <p:nvPr/>
        </p:nvSpPr>
        <p:spPr>
          <a:xfrm>
            <a:off x="170986" y="2393686"/>
            <a:ext cx="73430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latin typeface="Calibri"/>
                <a:ea typeface="Roboto"/>
                <a:cs typeface="Calibri"/>
              </a:rPr>
              <a:t>eGFR  can be calculated using creatinine amounts in blood and other demographics information of patients.</a:t>
            </a:r>
          </a:p>
        </p:txBody>
      </p:sp>
      <p:pic>
        <p:nvPicPr>
          <p:cNvPr id="21" name="Picture 20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F1A33D07-2EB0-8F92-52BA-FCAD47C1E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F5D4FA1-0951-F727-7917-F41EBDAE4BF3}"/>
              </a:ext>
            </a:extLst>
          </p:cNvPr>
          <p:cNvSpPr txBox="1"/>
          <p:nvPr/>
        </p:nvSpPr>
        <p:spPr>
          <a:xfrm>
            <a:off x="133814" y="3239322"/>
            <a:ext cx="6831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The recommended method for estimating GFR in adults is the 2021 CKD-EPI equations ( National Kidney Foundation )</a:t>
            </a:r>
          </a:p>
        </p:txBody>
      </p:sp>
      <p:pic>
        <p:nvPicPr>
          <p:cNvPr id="32" name="Picture 33">
            <a:extLst>
              <a:ext uri="{FF2B5EF4-FFF2-40B4-BE49-F238E27FC236}">
                <a16:creationId xmlns:a16="http://schemas.microsoft.com/office/drawing/2014/main" id="{ED93FD03-50E9-32B9-BF8D-CBEBC76C5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04" y="5037797"/>
            <a:ext cx="598915" cy="63887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18F84BE-5FDF-EFFC-77B5-1EC01E5ADECE}"/>
              </a:ext>
            </a:extLst>
          </p:cNvPr>
          <p:cNvSpPr/>
          <p:nvPr/>
        </p:nvSpPr>
        <p:spPr>
          <a:xfrm>
            <a:off x="213747" y="4217019"/>
            <a:ext cx="841271" cy="4274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eGFR</a:t>
            </a:r>
            <a:br>
              <a:rPr lang="en-US" sz="1200" dirty="0">
                <a:cs typeface="Calibri"/>
              </a:rPr>
            </a:br>
            <a:r>
              <a:rPr lang="en-US" sz="1200" dirty="0">
                <a:cs typeface="Calibri"/>
              </a:rPr>
              <a:t>(mL/min)</a:t>
            </a:r>
            <a:endParaRPr lang="en-US" sz="1400" dirty="0">
              <a:cs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12ADBB-2C07-729B-C797-69F3925CD6C3}"/>
              </a:ext>
            </a:extLst>
          </p:cNvPr>
          <p:cNvSpPr/>
          <p:nvPr/>
        </p:nvSpPr>
        <p:spPr>
          <a:xfrm>
            <a:off x="214239" y="4638121"/>
            <a:ext cx="850344" cy="2787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Stage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6BFAC2-AD7E-754C-CAA7-C0FB408B4952}"/>
              </a:ext>
            </a:extLst>
          </p:cNvPr>
          <p:cNvSpPr/>
          <p:nvPr/>
        </p:nvSpPr>
        <p:spPr>
          <a:xfrm>
            <a:off x="214731" y="4902308"/>
            <a:ext cx="850344" cy="1294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dirty="0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CC872-D00F-16CF-E12F-00EADE0EABB1}"/>
              </a:ext>
            </a:extLst>
          </p:cNvPr>
          <p:cNvSpPr/>
          <p:nvPr/>
        </p:nvSpPr>
        <p:spPr>
          <a:xfrm>
            <a:off x="890238" y="5722432"/>
            <a:ext cx="1245217" cy="29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Mild Damage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4D84FF-D578-51C5-ECA5-53EDE4249C83}"/>
              </a:ext>
            </a:extLst>
          </p:cNvPr>
          <p:cNvGrpSpPr/>
          <p:nvPr/>
        </p:nvGrpSpPr>
        <p:grpSpPr>
          <a:xfrm>
            <a:off x="1038921" y="4220504"/>
            <a:ext cx="1022194" cy="1979340"/>
            <a:chOff x="1308408" y="3867382"/>
            <a:chExt cx="1180169" cy="197934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B84ED6-F388-0079-6750-F70CBDB8129A}"/>
                </a:ext>
              </a:extLst>
            </p:cNvPr>
            <p:cNvSpPr/>
            <p:nvPr/>
          </p:nvSpPr>
          <p:spPr>
            <a:xfrm>
              <a:off x="1308408" y="3910359"/>
              <a:ext cx="1180169" cy="204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Calibri"/>
                </a:rPr>
                <a:t>&gt;= 90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861182-5D8D-36A4-9E43-221BD86F3589}"/>
                </a:ext>
              </a:extLst>
            </p:cNvPr>
            <p:cNvSpPr/>
            <p:nvPr/>
          </p:nvSpPr>
          <p:spPr>
            <a:xfrm>
              <a:off x="1326993" y="4300652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1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2A0973-5585-4202-7D30-A309B15FF3D6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2DA00B8-A4D3-C0B5-6711-8A51550B533E}"/>
              </a:ext>
            </a:extLst>
          </p:cNvPr>
          <p:cNvGrpSpPr/>
          <p:nvPr/>
        </p:nvGrpSpPr>
        <p:grpSpPr>
          <a:xfrm>
            <a:off x="1996068" y="4220504"/>
            <a:ext cx="1072143" cy="1979340"/>
            <a:chOff x="1345579" y="3867382"/>
            <a:chExt cx="1072143" cy="197934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5E17E7-5A81-CF42-56A1-9699D4D689E9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Calibri"/>
                </a:rPr>
                <a:t>60 - 89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5EDF03-C692-B58F-3935-B3F668F1361C}"/>
                </a:ext>
              </a:extLst>
            </p:cNvPr>
            <p:cNvSpPr/>
            <p:nvPr/>
          </p:nvSpPr>
          <p:spPr>
            <a:xfrm>
              <a:off x="1364164" y="4300652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2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D4620B-AE9D-11FB-C595-6F658363E8A1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9526BB4-72DC-82C3-48EC-AC265B517DBF}"/>
              </a:ext>
            </a:extLst>
          </p:cNvPr>
          <p:cNvGrpSpPr/>
          <p:nvPr/>
        </p:nvGrpSpPr>
        <p:grpSpPr>
          <a:xfrm>
            <a:off x="3027555" y="4220504"/>
            <a:ext cx="1109314" cy="1979340"/>
            <a:chOff x="1308408" y="3867382"/>
            <a:chExt cx="1109314" cy="197934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AD0DA0E-3A8C-3062-D790-737F98012EA1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a typeface="+mn-lt"/>
                  <a:cs typeface="+mn-lt"/>
                </a:rPr>
                <a:t>45 - 59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53F1C53-3833-88C0-731F-8C76DED2F771}"/>
                </a:ext>
              </a:extLst>
            </p:cNvPr>
            <p:cNvSpPr/>
            <p:nvPr/>
          </p:nvSpPr>
          <p:spPr>
            <a:xfrm>
              <a:off x="1308408" y="4282066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Stage3a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417CB9-E046-3663-9F22-EA2B88F899D9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6351A2-2147-E108-A8C4-C4386F83956F}"/>
              </a:ext>
            </a:extLst>
          </p:cNvPr>
          <p:cNvGrpSpPr/>
          <p:nvPr/>
        </p:nvGrpSpPr>
        <p:grpSpPr>
          <a:xfrm>
            <a:off x="4133384" y="4220503"/>
            <a:ext cx="1090729" cy="1979340"/>
            <a:chOff x="1326993" y="3867382"/>
            <a:chExt cx="1090729" cy="197934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CDA131-D271-AC9A-2E01-5130AA31AFE3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"/>
                </a:rPr>
                <a:t>30-44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BA04C50-CAB8-8945-43EF-963D33A50C15}"/>
                </a:ext>
              </a:extLst>
            </p:cNvPr>
            <p:cNvSpPr/>
            <p:nvPr/>
          </p:nvSpPr>
          <p:spPr>
            <a:xfrm>
              <a:off x="1326993" y="4291359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3b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C432590-F7F4-2017-475A-3A16F074A887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5D7789-A782-656B-2FBF-9D1DA5DD6526}"/>
              </a:ext>
            </a:extLst>
          </p:cNvPr>
          <p:cNvGrpSpPr/>
          <p:nvPr/>
        </p:nvGrpSpPr>
        <p:grpSpPr>
          <a:xfrm>
            <a:off x="5202041" y="4220503"/>
            <a:ext cx="1090729" cy="1979340"/>
            <a:chOff x="1326993" y="3867382"/>
            <a:chExt cx="1090729" cy="197934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FFC290-534D-B87A-3FA6-76A8F1F21F3B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"/>
                </a:rPr>
                <a:t>15-29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13083C-CB70-9909-C7C9-DA02688E8F15}"/>
                </a:ext>
              </a:extLst>
            </p:cNvPr>
            <p:cNvSpPr/>
            <p:nvPr/>
          </p:nvSpPr>
          <p:spPr>
            <a:xfrm>
              <a:off x="1326993" y="4282066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4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D791A5E-43BA-BA7F-2A2B-AABAEA5064B0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6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40C319E2-03CD-0EAA-EDB0-19D43269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921" y="5019211"/>
            <a:ext cx="598915" cy="657459"/>
          </a:xfrm>
          <a:prstGeom prst="rect">
            <a:avLst/>
          </a:prstGeom>
        </p:spPr>
      </p:pic>
      <p:pic>
        <p:nvPicPr>
          <p:cNvPr id="87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6B5D08FF-C901-11A0-EB73-25538F32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287" y="5037795"/>
            <a:ext cx="580329" cy="620288"/>
          </a:xfrm>
          <a:prstGeom prst="rect">
            <a:avLst/>
          </a:prstGeom>
        </p:spPr>
      </p:pic>
      <p:pic>
        <p:nvPicPr>
          <p:cNvPr id="88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F8CD19D4-7E01-AAD5-EAEC-7F783558B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116" y="5019211"/>
            <a:ext cx="617500" cy="657458"/>
          </a:xfrm>
          <a:prstGeom prst="rect">
            <a:avLst/>
          </a:prstGeom>
        </p:spPr>
      </p:pic>
      <p:pic>
        <p:nvPicPr>
          <p:cNvPr id="89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4610702F-A228-AC7F-75E5-F2B6FA24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187" y="5037795"/>
            <a:ext cx="608208" cy="65746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0EBD77C5-4D42-1B04-716B-F4D68C98F2D7}"/>
              </a:ext>
            </a:extLst>
          </p:cNvPr>
          <p:cNvSpPr/>
          <p:nvPr/>
        </p:nvSpPr>
        <p:spPr>
          <a:xfrm>
            <a:off x="1884555" y="5722432"/>
            <a:ext cx="1245217" cy="29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Mild Damage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687B57-2C12-4939-A010-2DDC0BC7E285}"/>
              </a:ext>
            </a:extLst>
          </p:cNvPr>
          <p:cNvSpPr/>
          <p:nvPr/>
        </p:nvSpPr>
        <p:spPr>
          <a:xfrm>
            <a:off x="2962506" y="5722432"/>
            <a:ext cx="1245217" cy="29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Moderate Damage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7F857A-917F-672E-3A17-B0BE8258F188}"/>
              </a:ext>
            </a:extLst>
          </p:cNvPr>
          <p:cNvSpPr/>
          <p:nvPr/>
        </p:nvSpPr>
        <p:spPr>
          <a:xfrm>
            <a:off x="4096213" y="5722431"/>
            <a:ext cx="1245217" cy="29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Moderate Damage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D80E6FE-09BD-68C0-C97F-26C3535C5B06}"/>
              </a:ext>
            </a:extLst>
          </p:cNvPr>
          <p:cNvGrpSpPr/>
          <p:nvPr/>
        </p:nvGrpSpPr>
        <p:grpSpPr>
          <a:xfrm>
            <a:off x="6242158" y="4220503"/>
            <a:ext cx="1078116" cy="1979340"/>
            <a:chOff x="1326993" y="3867382"/>
            <a:chExt cx="1090729" cy="19793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2AF013E-9B12-DB05-6904-91B14EFE15C1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"/>
                </a:rPr>
                <a:t>&lt;15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21457F3-F286-EAAF-62CA-AD65485585E8}"/>
                </a:ext>
              </a:extLst>
            </p:cNvPr>
            <p:cNvSpPr/>
            <p:nvPr/>
          </p:nvSpPr>
          <p:spPr>
            <a:xfrm>
              <a:off x="1326993" y="4282066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5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6EA9AA-255E-8BE0-7D6B-3C764F097462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1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33A79FEF-80F4-C3EA-CBDE-02D5CBF95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797" y="5037795"/>
            <a:ext cx="608208" cy="65746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5CB57F3-64AB-127B-A04A-B639CE0D9736}"/>
              </a:ext>
            </a:extLst>
          </p:cNvPr>
          <p:cNvSpPr/>
          <p:nvPr/>
        </p:nvSpPr>
        <p:spPr>
          <a:xfrm>
            <a:off x="5360017" y="5815357"/>
            <a:ext cx="724827" cy="12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Severe Damage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6C85BC-ADEC-9F5A-C337-925172D6F811}"/>
              </a:ext>
            </a:extLst>
          </p:cNvPr>
          <p:cNvSpPr/>
          <p:nvPr/>
        </p:nvSpPr>
        <p:spPr>
          <a:xfrm>
            <a:off x="6214943" y="5759601"/>
            <a:ext cx="1198753" cy="353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Approaching Kidney Failure</a:t>
            </a:r>
          </a:p>
        </p:txBody>
      </p:sp>
    </p:spTree>
    <p:extLst>
      <p:ext uri="{BB962C8B-B14F-4D97-AF65-F5344CB8AC3E}">
        <p14:creationId xmlns:p14="http://schemas.microsoft.com/office/powerpoint/2010/main" val="351117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F25B-F966-44F4-83C7-D736C012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6062958" cy="700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The 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B8F4-FE10-4CDC-8C1E-51C6992D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51" y="1229610"/>
            <a:ext cx="7920861" cy="59808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1600" dirty="0">
                <a:cs typeface="Calibri"/>
              </a:rPr>
              <a:t>A cohort of 300 patients who are at different stages of the disease. Many are on medications. Historical lab test results are available. We also know how many experienced a progression in the disease stage.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B8891E-B1C1-70A8-8B51-FEBD787007C6}"/>
              </a:ext>
            </a:extLst>
          </p:cNvPr>
          <p:cNvGrpSpPr/>
          <p:nvPr/>
        </p:nvGrpSpPr>
        <p:grpSpPr>
          <a:xfrm>
            <a:off x="449764" y="2256380"/>
            <a:ext cx="1851103" cy="1053160"/>
            <a:chOff x="626327" y="2010435"/>
            <a:chExt cx="2074127" cy="1224761"/>
          </a:xfrm>
        </p:grpSpPr>
        <p:pic>
          <p:nvPicPr>
            <p:cNvPr id="12" name="Picture 12" descr="Icon&#10;&#10;Description automatically generated">
              <a:extLst>
                <a:ext uri="{FF2B5EF4-FFF2-40B4-BE49-F238E27FC236}">
                  <a16:creationId xmlns:a16="http://schemas.microsoft.com/office/drawing/2014/main" id="{85248050-64B2-1B9A-7859-7D2FED3F1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630" y="2010435"/>
              <a:ext cx="846100" cy="7654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68946C-5CD4-1665-0A7A-FFD6C88A3F4C}"/>
                </a:ext>
              </a:extLst>
            </p:cNvPr>
            <p:cNvSpPr txBox="1"/>
            <p:nvPr/>
          </p:nvSpPr>
          <p:spPr>
            <a:xfrm>
              <a:off x="626327" y="2865864"/>
              <a:ext cx="20741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Demographics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6C6EF2-B26A-5D69-CB3C-99504BB296D3}"/>
              </a:ext>
            </a:extLst>
          </p:cNvPr>
          <p:cNvGrpSpPr/>
          <p:nvPr/>
        </p:nvGrpSpPr>
        <p:grpSpPr>
          <a:xfrm>
            <a:off x="514814" y="3557349"/>
            <a:ext cx="1851104" cy="1083759"/>
            <a:chOff x="626327" y="2107696"/>
            <a:chExt cx="2074127" cy="1150113"/>
          </a:xfrm>
        </p:grpSpPr>
        <p:pic>
          <p:nvPicPr>
            <p:cNvPr id="24" name="Picture 12" descr="Icon&#10;&#10;Description automatically generated">
              <a:extLst>
                <a:ext uri="{FF2B5EF4-FFF2-40B4-BE49-F238E27FC236}">
                  <a16:creationId xmlns:a16="http://schemas.microsoft.com/office/drawing/2014/main" id="{7D82A353-948B-229C-5ADF-CBAFACDB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157" y="2107696"/>
              <a:ext cx="846100" cy="7654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7C894D-B96E-700F-1F14-E0543A31175B}"/>
                </a:ext>
              </a:extLst>
            </p:cNvPr>
            <p:cNvSpPr txBox="1"/>
            <p:nvPr/>
          </p:nvSpPr>
          <p:spPr>
            <a:xfrm>
              <a:off x="626327" y="2865864"/>
              <a:ext cx="2074127" cy="39194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Lab Tests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F4A652-A464-EF90-987E-F51F82891189}"/>
              </a:ext>
            </a:extLst>
          </p:cNvPr>
          <p:cNvGrpSpPr/>
          <p:nvPr/>
        </p:nvGrpSpPr>
        <p:grpSpPr>
          <a:xfrm>
            <a:off x="514813" y="5118520"/>
            <a:ext cx="2185640" cy="928044"/>
            <a:chOff x="626327" y="2107696"/>
            <a:chExt cx="3466243" cy="1259346"/>
          </a:xfrm>
        </p:grpSpPr>
        <p:pic>
          <p:nvPicPr>
            <p:cNvPr id="29" name="Picture 12" descr="Icon&#10;&#10;Description automatically generated">
              <a:extLst>
                <a:ext uri="{FF2B5EF4-FFF2-40B4-BE49-F238E27FC236}">
                  <a16:creationId xmlns:a16="http://schemas.microsoft.com/office/drawing/2014/main" id="{3B3DE107-4363-3447-539C-75048B47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7481" y="2107696"/>
              <a:ext cx="993472" cy="90419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7D48B1-60AF-D10B-E456-701B06B57CFE}"/>
                </a:ext>
              </a:extLst>
            </p:cNvPr>
            <p:cNvSpPr txBox="1"/>
            <p:nvPr/>
          </p:nvSpPr>
          <p:spPr>
            <a:xfrm>
              <a:off x="626327" y="2865863"/>
              <a:ext cx="3466243" cy="5011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Medication History</a:t>
              </a:r>
            </a:p>
          </p:txBody>
        </p:sp>
      </p:grpSp>
      <p:pic>
        <p:nvPicPr>
          <p:cNvPr id="19" name="Graphic 19" descr="Chevron arrows with solid fill">
            <a:extLst>
              <a:ext uri="{FF2B5EF4-FFF2-40B4-BE49-F238E27FC236}">
                <a16:creationId xmlns:a16="http://schemas.microsoft.com/office/drawing/2014/main" id="{81A89F59-9A55-FE95-2518-4A35763FF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7582" y="3306336"/>
            <a:ext cx="1267521" cy="1276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38A234-78E4-3AB0-3575-96F36EAB240E}"/>
              </a:ext>
            </a:extLst>
          </p:cNvPr>
          <p:cNvSpPr txBox="1"/>
          <p:nvPr/>
        </p:nvSpPr>
        <p:spPr>
          <a:xfrm>
            <a:off x="4783640" y="3092372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Prediction of Disease Progression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8724D8D0-5AF5-421E-58EA-7BFF978AE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7370" y="3424702"/>
            <a:ext cx="930895" cy="9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0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4CA12C-8325-6CB2-18FD-6D19689A9419}"/>
              </a:ext>
            </a:extLst>
          </p:cNvPr>
          <p:cNvSpPr txBox="1"/>
          <p:nvPr/>
        </p:nvSpPr>
        <p:spPr>
          <a:xfrm>
            <a:off x="301083" y="240122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Objectives:</a:t>
            </a:r>
            <a:endParaRPr lang="en-US" sz="2800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E400C-80CE-9A0F-CCFF-BFFE81DAAA4E}"/>
              </a:ext>
            </a:extLst>
          </p:cNvPr>
          <p:cNvSpPr txBox="1"/>
          <p:nvPr/>
        </p:nvSpPr>
        <p:spPr>
          <a:xfrm>
            <a:off x="797080" y="3166714"/>
            <a:ext cx="61164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Identify the attributes of a patient that strongly influence the progression.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Identify the drug efficacies where possible.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Build a predictive model which can predict the patient outcome based on these prime attributes.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Improve on the accuracy of the model.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6062958" cy="700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The Data Challenge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C0FA77F-0DCE-8979-FC3F-5BA3F8E8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51" y="1229610"/>
            <a:ext cx="7920861" cy="59808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1600" dirty="0">
                <a:cs typeface="Calibri"/>
              </a:rPr>
              <a:t>A cohort of 300 patients who are at different stages of the disease. Many are on medications. Historical lab test results are available. We also know how many experienced a progression in the disease stage.</a:t>
            </a:r>
          </a:p>
        </p:txBody>
      </p:sp>
    </p:spTree>
    <p:extLst>
      <p:ext uri="{BB962C8B-B14F-4D97-AF65-F5344CB8AC3E}">
        <p14:creationId xmlns:p14="http://schemas.microsoft.com/office/powerpoint/2010/main" val="361621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6" name="Freeform: Shape 10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Freeform: Shape 10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80" y="1460645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Summary Statistics</a:t>
            </a:r>
            <a:endParaRPr lang="en-US" sz="2800" kern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8" name="Rectangle 11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7D370-F50A-E08B-BFBB-A322148F9505}"/>
              </a:ext>
            </a:extLst>
          </p:cNvPr>
          <p:cNvGrpSpPr/>
          <p:nvPr/>
        </p:nvGrpSpPr>
        <p:grpSpPr>
          <a:xfrm>
            <a:off x="7549825" y="325194"/>
            <a:ext cx="4298295" cy="6066056"/>
            <a:chOff x="3014911" y="645364"/>
            <a:chExt cx="4090858" cy="6041260"/>
          </a:xfrm>
        </p:grpSpPr>
        <p:pic>
          <p:nvPicPr>
            <p:cNvPr id="13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79D77D1-F802-3571-3AE9-8AF4D6B74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-2" b="2367"/>
            <a:stretch/>
          </p:blipFill>
          <p:spPr>
            <a:xfrm>
              <a:off x="5415249" y="2637150"/>
              <a:ext cx="1690520" cy="996072"/>
            </a:xfrm>
            <a:prstGeom prst="rect">
              <a:avLst/>
            </a:prstGeom>
          </p:spPr>
        </p:pic>
        <p:pic>
          <p:nvPicPr>
            <p:cNvPr id="15" name="Picture 1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2030FF0-1859-8960-5236-DC9E6CF62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791"/>
            <a:stretch/>
          </p:blipFill>
          <p:spPr>
            <a:xfrm>
              <a:off x="3014911" y="2601282"/>
              <a:ext cx="1714879" cy="1002268"/>
            </a:xfrm>
            <a:prstGeom prst="rect">
              <a:avLst/>
            </a:prstGeom>
          </p:spPr>
        </p:pic>
        <p:pic>
          <p:nvPicPr>
            <p:cNvPr id="17" name="Picture 16" descr="A picture containing text, weapon&#10;&#10;Description automatically generated">
              <a:extLst>
                <a:ext uri="{FF2B5EF4-FFF2-40B4-BE49-F238E27FC236}">
                  <a16:creationId xmlns:a16="http://schemas.microsoft.com/office/drawing/2014/main" id="{54398A31-64AA-BB74-F32F-E6F38F9C3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58" r="2" b="8319"/>
            <a:stretch/>
          </p:blipFill>
          <p:spPr>
            <a:xfrm>
              <a:off x="3307717" y="645364"/>
              <a:ext cx="1396323" cy="819941"/>
            </a:xfrm>
            <a:prstGeom prst="rect">
              <a:avLst/>
            </a:prstGeom>
          </p:spPr>
        </p:pic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807B622D-FA88-2E44-A1DE-A5AD65E36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19" b="4571"/>
            <a:stretch/>
          </p:blipFill>
          <p:spPr>
            <a:xfrm>
              <a:off x="3125895" y="4651449"/>
              <a:ext cx="1266424" cy="769001"/>
            </a:xfrm>
            <a:prstGeom prst="rect">
              <a:avLst/>
            </a:prstGeom>
          </p:spPr>
        </p:pic>
        <p:pic>
          <p:nvPicPr>
            <p:cNvPr id="19" name="Picture 13">
              <a:extLst>
                <a:ext uri="{FF2B5EF4-FFF2-40B4-BE49-F238E27FC236}">
                  <a16:creationId xmlns:a16="http://schemas.microsoft.com/office/drawing/2014/main" id="{86E5772A-BAB7-5FEA-FC02-7319AA7BB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7597" y="5632465"/>
              <a:ext cx="2476367" cy="1054159"/>
            </a:xfrm>
            <a:prstGeom prst="rect">
              <a:avLst/>
            </a:prstGeom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5A4E8B56-A188-EB6E-51B3-9ABB5088D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37842" y="1505697"/>
              <a:ext cx="427453" cy="683081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ACE34060-3535-6CF9-93F7-C73AD413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8624" y="3745478"/>
              <a:ext cx="288014" cy="97034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FAEF05-374A-5FE8-DC56-85190DD978D7}"/>
              </a:ext>
            </a:extLst>
          </p:cNvPr>
          <p:cNvSpPr txBox="1"/>
          <p:nvPr/>
        </p:nvSpPr>
        <p:spPr>
          <a:xfrm>
            <a:off x="125186" y="2876927"/>
            <a:ext cx="38886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/>
              <a:t>166 patients record more than 1.3 mg/dl creatinine levels. 100 patients have been diagnosed with advanced stages of CKD</a:t>
            </a:r>
            <a:endParaRPr lang="en-US" sz="1600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36EEA-C312-7CE0-3E4F-91D0E4315FAB}"/>
              </a:ext>
            </a:extLst>
          </p:cNvPr>
          <p:cNvSpPr txBox="1"/>
          <p:nvPr/>
        </p:nvSpPr>
        <p:spPr>
          <a:xfrm>
            <a:off x="-1815" y="4736569"/>
            <a:ext cx="40972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/>
              <a:t>Standard universal thresholds are used to identify a case as high or normal levels in blood samples.</a:t>
            </a:r>
            <a:endParaRPr lang="en-US" sz="16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E18D-DB55-4282-B142-8F02F005A7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9027" y="2245880"/>
            <a:ext cx="1733945" cy="11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5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6" name="Freeform: Shape 10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Freeform: Shape 10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1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FEB6D4-3247-675C-029B-AAFB6D08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61" y="416675"/>
            <a:ext cx="7643296" cy="5646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8D494E-2DD7-6C05-B296-64A51E3F7126}"/>
              </a:ext>
            </a:extLst>
          </p:cNvPr>
          <p:cNvSpPr txBox="1"/>
          <p:nvPr/>
        </p:nvSpPr>
        <p:spPr>
          <a:xfrm>
            <a:off x="125186" y="2876927"/>
            <a:ext cx="42061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/>
              <a:t>Most of the population fall under the age bracket of 61 –80 . Thus, observed cases are more along those groups.</a:t>
            </a:r>
            <a:endParaRPr lang="en-US" sz="16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2C0C7-3CED-6F73-1249-B51851D4FB24}"/>
              </a:ext>
            </a:extLst>
          </p:cNvPr>
          <p:cNvSpPr txBox="1"/>
          <p:nvPr/>
        </p:nvSpPr>
        <p:spPr>
          <a:xfrm>
            <a:off x="125185" y="4473497"/>
            <a:ext cx="42061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/>
              </a:rPr>
              <a:t>Cases in males and females about 2:1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D13D13-96D8-27F4-A0B6-CCB5FC0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80" y="1460645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Demographics</a:t>
            </a:r>
            <a:endParaRPr lang="en-US" sz="2800" kern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23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6" name="Freeform: Shape 10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Freeform: Shape 10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1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4524156-A551-5672-7CA8-EE088CD5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056" y="368331"/>
            <a:ext cx="6342566" cy="31383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5E30C2-D62D-865A-7F63-3269C9E9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80" y="1460645"/>
            <a:ext cx="3664929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Demographics &amp; Medications</a:t>
            </a:r>
            <a:endParaRPr lang="en-US" sz="2800" kern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1CAC-81C6-921B-1446-A4900735589E}"/>
              </a:ext>
            </a:extLst>
          </p:cNvPr>
          <p:cNvSpPr txBox="1"/>
          <p:nvPr/>
        </p:nvSpPr>
        <p:spPr>
          <a:xfrm>
            <a:off x="125185" y="2913211"/>
            <a:ext cx="4206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/>
              </a:rPr>
              <a:t>Insufficient observations across all races of patients.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8A1B-BE3A-251E-3765-6EACD8180530}"/>
              </a:ext>
            </a:extLst>
          </p:cNvPr>
          <p:cNvSpPr txBox="1"/>
          <p:nvPr/>
        </p:nvSpPr>
        <p:spPr>
          <a:xfrm>
            <a:off x="79827" y="3983639"/>
            <a:ext cx="44556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/>
              </a:rPr>
              <a:t>Most patients are on medication and nearly 60%  on multiple drugs owing to comorbidities.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48C0A-59B4-473C-A84A-4E313FD1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38" y="4105275"/>
            <a:ext cx="728331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7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7097100" cy="873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Data Anomalies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9995-E5EA-557D-D785-68E631CC6294}"/>
              </a:ext>
            </a:extLst>
          </p:cNvPr>
          <p:cNvSpPr txBox="1"/>
          <p:nvPr/>
        </p:nvSpPr>
        <p:spPr>
          <a:xfrm>
            <a:off x="343783" y="1417534"/>
            <a:ext cx="72317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Longitudinal data is not uniform for every member. Standardization must be considered and  imputation of unavailable data points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271ED0-72E2-C7BF-5C26-C6A7F019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5" y="2070701"/>
            <a:ext cx="3713843" cy="1473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35A5F-1C98-9929-2439-044CC6043770}"/>
              </a:ext>
            </a:extLst>
          </p:cNvPr>
          <p:cNvSpPr txBox="1"/>
          <p:nvPr/>
        </p:nvSpPr>
        <p:spPr>
          <a:xfrm>
            <a:off x="307496" y="3857747"/>
            <a:ext cx="69324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Insufficient subjects for all but one races . Thus, would introduce bias on results  if introduced as model inputs.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7CAAD-49B0-AB4F-4177-EFBD96FFA549}"/>
              </a:ext>
            </a:extLst>
          </p:cNvPr>
          <p:cNvSpPr txBox="1"/>
          <p:nvPr/>
        </p:nvSpPr>
        <p:spPr>
          <a:xfrm>
            <a:off x="394544" y="4733817"/>
            <a:ext cx="77125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Only 100 out of the 300 subjects are identified as cases of disease progress. Predictive models must account for 'class imbalance'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92726C7A-82F7-7358-CEEA-B85EADDB7D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58" r="2" b="8319"/>
          <a:stretch/>
        </p:blipFill>
        <p:spPr>
          <a:xfrm>
            <a:off x="2101406" y="5783290"/>
            <a:ext cx="1403059" cy="792782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47B499CB-20A3-192D-6F88-BF7F93D82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996" y="5853782"/>
            <a:ext cx="1254314" cy="509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06D47-C863-E59A-1E5E-506044D49B52}"/>
              </a:ext>
            </a:extLst>
          </p:cNvPr>
          <p:cNvSpPr txBox="1"/>
          <p:nvPr/>
        </p:nvSpPr>
        <p:spPr>
          <a:xfrm>
            <a:off x="678543" y="2547256"/>
            <a:ext cx="1164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700 days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9BDFAD-AFA1-846B-48AD-1E71D25FAE31}"/>
              </a:ext>
            </a:extLst>
          </p:cNvPr>
          <p:cNvSpPr txBox="1"/>
          <p:nvPr/>
        </p:nvSpPr>
        <p:spPr>
          <a:xfrm>
            <a:off x="5241472" y="2547255"/>
            <a:ext cx="1164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1500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E7D07-A30E-5201-66BB-E64BCA52F831}"/>
              </a:ext>
            </a:extLst>
          </p:cNvPr>
          <p:cNvSpPr txBox="1"/>
          <p:nvPr/>
        </p:nvSpPr>
        <p:spPr>
          <a:xfrm>
            <a:off x="2953203" y="3062058"/>
            <a:ext cx="2344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Observation Period</a:t>
            </a:r>
          </a:p>
        </p:txBody>
      </p:sp>
    </p:spTree>
    <p:extLst>
      <p:ext uri="{BB962C8B-B14F-4D97-AF65-F5344CB8AC3E}">
        <p14:creationId xmlns:p14="http://schemas.microsoft.com/office/powerpoint/2010/main" val="11514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1592</Words>
  <Application>Microsoft Office PowerPoint</Application>
  <PresentationFormat>Widescreen</PresentationFormat>
  <Paragraphs>279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Case Study: Chronic Kidney Disease </vt:lpstr>
      <vt:lpstr>Chronic Kidney Disease</vt:lpstr>
      <vt:lpstr>Chronic Kidney Disease</vt:lpstr>
      <vt:lpstr>The Data Challenge</vt:lpstr>
      <vt:lpstr>The Data Challenge</vt:lpstr>
      <vt:lpstr>Summary Statistics</vt:lpstr>
      <vt:lpstr>Demographics</vt:lpstr>
      <vt:lpstr>Demographics &amp; Medications</vt:lpstr>
      <vt:lpstr>Data Anomalies </vt:lpstr>
      <vt:lpstr>Data Anomalies </vt:lpstr>
      <vt:lpstr>Methodology</vt:lpstr>
      <vt:lpstr>Weight of Evidence Technique</vt:lpstr>
      <vt:lpstr>Top Influencers</vt:lpstr>
      <vt:lpstr>Top Influencers</vt:lpstr>
      <vt:lpstr>Top Influencers</vt:lpstr>
      <vt:lpstr>PowerPoint Presentation</vt:lpstr>
      <vt:lpstr>PowerPoint Presentation</vt:lpstr>
      <vt:lpstr>PowerPoint Presentation</vt:lpstr>
      <vt:lpstr>Drug Efficacies (Blood Sugar)</vt:lpstr>
      <vt:lpstr>Drug Efficacies (Hyper Tension)</vt:lpstr>
      <vt:lpstr>Drug Efficacies (Cholesterol)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Tiltle</dc:title>
  <dc:creator>Priyak Bandyopadhyay</dc:creator>
  <cp:lastModifiedBy>Priyak Bandyopadhyay</cp:lastModifiedBy>
  <cp:revision>1736</cp:revision>
  <dcterms:created xsi:type="dcterms:W3CDTF">2022-04-14T22:47:31Z</dcterms:created>
  <dcterms:modified xsi:type="dcterms:W3CDTF">2022-04-24T09:01:42Z</dcterms:modified>
</cp:coreProperties>
</file>