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65" r:id="rId5"/>
    <p:sldId id="258" r:id="rId6"/>
    <p:sldId id="259" r:id="rId7"/>
    <p:sldId id="261" r:id="rId8"/>
    <p:sldId id="267" r:id="rId9"/>
    <p:sldId id="262" r:id="rId10"/>
    <p:sldId id="270" r:id="rId11"/>
    <p:sldId id="263" r:id="rId12"/>
    <p:sldId id="264" r:id="rId13"/>
    <p:sldId id="266" r:id="rId14"/>
    <p:sldId id="268" r:id="rId15"/>
    <p:sldId id="26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1BDC-4B8B-4902-B109-7873694049FD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5C5D-DB56-47DC-BA20-BE045DCE6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55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1BDC-4B8B-4902-B109-7873694049FD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5C5D-DB56-47DC-BA20-BE045DCE6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78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1BDC-4B8B-4902-B109-7873694049FD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5C5D-DB56-47DC-BA20-BE045DCE6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402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1BDC-4B8B-4902-B109-7873694049FD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5C5D-DB56-47DC-BA20-BE045DCE6B75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5555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1BDC-4B8B-4902-B109-7873694049FD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5C5D-DB56-47DC-BA20-BE045DCE6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306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1BDC-4B8B-4902-B109-7873694049FD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5C5D-DB56-47DC-BA20-BE045DCE6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698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1BDC-4B8B-4902-B109-7873694049FD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5C5D-DB56-47DC-BA20-BE045DCE6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42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1BDC-4B8B-4902-B109-7873694049FD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5C5D-DB56-47DC-BA20-BE045DCE6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855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1BDC-4B8B-4902-B109-7873694049FD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5C5D-DB56-47DC-BA20-BE045DCE6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40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1BDC-4B8B-4902-B109-7873694049FD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5C5D-DB56-47DC-BA20-BE045DCE6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60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1BDC-4B8B-4902-B109-7873694049FD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5C5D-DB56-47DC-BA20-BE045DCE6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81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1BDC-4B8B-4902-B109-7873694049FD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5C5D-DB56-47DC-BA20-BE045DCE6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86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1BDC-4B8B-4902-B109-7873694049FD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5C5D-DB56-47DC-BA20-BE045DCE6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26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1BDC-4B8B-4902-B109-7873694049FD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5C5D-DB56-47DC-BA20-BE045DCE6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69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1BDC-4B8B-4902-B109-7873694049FD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5C5D-DB56-47DC-BA20-BE045DCE6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40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1BDC-4B8B-4902-B109-7873694049FD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5C5D-DB56-47DC-BA20-BE045DCE6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68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1BDC-4B8B-4902-B109-7873694049FD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5C5D-DB56-47DC-BA20-BE045DCE6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7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6941BDC-4B8B-4902-B109-7873694049FD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C2D5C5D-DB56-47DC-BA20-BE045DCE6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92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DC94-BCA7-B507-8DC6-9C42B3795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SIMILARITY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879FF-F9D4-6AB9-170C-1434DD16F6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b.mohanapriya</a:t>
            </a: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pga25</a:t>
            </a:r>
          </a:p>
          <a:p>
            <a:r>
              <a:rPr lang="en-IN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Imarticus</a:t>
            </a: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chennai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129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CBAA-833B-A23D-F82F-4336E9AA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ECCDBA-7DCA-B55F-D4BF-BA503E0B680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4" y="0"/>
            <a:ext cx="11277925" cy="6634480"/>
          </a:xfrm>
        </p:spPr>
      </p:pic>
    </p:spTree>
    <p:extLst>
      <p:ext uri="{BB962C8B-B14F-4D97-AF65-F5344CB8AC3E}">
        <p14:creationId xmlns:p14="http://schemas.microsoft.com/office/powerpoint/2010/main" val="1018722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393F-28BD-AFD2-51FF-2B305BED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BB2935-97E0-8225-9222-C07C082D012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10"/>
            <a:ext cx="12019279" cy="6662889"/>
          </a:xfrm>
        </p:spPr>
      </p:pic>
    </p:spTree>
    <p:extLst>
      <p:ext uri="{BB962C8B-B14F-4D97-AF65-F5344CB8AC3E}">
        <p14:creationId xmlns:p14="http://schemas.microsoft.com/office/powerpoint/2010/main" val="171937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53E9C-96F5-33C9-DE54-1ED2B12EC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7CF2D2-A15A-3AE3-1D7A-31E1A2AEF10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121920"/>
            <a:ext cx="11978640" cy="6664960"/>
          </a:xfrm>
        </p:spPr>
      </p:pic>
    </p:spTree>
    <p:extLst>
      <p:ext uri="{BB962C8B-B14F-4D97-AF65-F5344CB8AC3E}">
        <p14:creationId xmlns:p14="http://schemas.microsoft.com/office/powerpoint/2010/main" val="1833376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540C-5D38-55AF-A87A-37F251C6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84065-7302-09C3-ED09-BF5ECB63165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sz="24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imbalanced</a:t>
            </a:r>
          </a:p>
          <a:p>
            <a:r>
              <a:rPr lang="en-US" sz="24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Similarity metrics are useful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Metrics such as cosine similarity and Jaccard similarity are effective for identifying similar question pairs. However, they may not be as effective for identifying exact duplicates or semantically similar questions.</a:t>
            </a:r>
          </a:p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models can be effective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295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EE90-F354-EDFF-512C-5A216FF57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2886683"/>
          </a:xfrm>
        </p:spPr>
        <p:txBody>
          <a:bodyPr/>
          <a:lstStyle/>
          <a:p>
            <a:r>
              <a:rPr lang="en-US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Further improvement areas of this project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5435B-00DE-2D8E-8028-36AD08448E7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3068320"/>
            <a:ext cx="10363826" cy="2722879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Trying to build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transformer model on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quora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work is in process.</a:t>
            </a:r>
          </a:p>
        </p:txBody>
      </p:sp>
    </p:spTree>
    <p:extLst>
      <p:ext uri="{BB962C8B-B14F-4D97-AF65-F5344CB8AC3E}">
        <p14:creationId xmlns:p14="http://schemas.microsoft.com/office/powerpoint/2010/main" val="4276135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A7BB-7A20-6BDB-B469-3E6358AA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965163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56100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067C9-5BC5-3F23-C431-53774EAA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8C11E-816C-20A6-7C37-A1B5F62CAD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77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B849-0F61-ABAB-0187-9AE45D96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88363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E9917-FB1C-78B7-4C90-3ACA8256F0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25600" y="1706880"/>
            <a:ext cx="9652000" cy="4084319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IMPLEMENTATION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EXPERIMRNTAL SETUPS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82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6EDF-9FA0-D85A-CA25-69F0E5C9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DA39B-81F8-9C0C-5D03-DADB384AA24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model that can accurately identify duplicate questions from the Quora dataset, and help improve the user experience by providing relevant and diverse content to the Quora community while reducing redundancy.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32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5D7133-11A8-735B-EDF8-1E7B31A5707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64" y="1468120"/>
            <a:ext cx="11842272" cy="3921760"/>
          </a:xfrm>
        </p:spPr>
      </p:pic>
    </p:spTree>
    <p:extLst>
      <p:ext uri="{BB962C8B-B14F-4D97-AF65-F5344CB8AC3E}">
        <p14:creationId xmlns:p14="http://schemas.microsoft.com/office/powerpoint/2010/main" val="332206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E715-8D93-D74A-3A31-E35C75B9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There are common words in both sentences</a:t>
            </a:r>
            <a:br>
              <a:rPr lang="en-IN" dirty="0"/>
            </a:br>
            <a:r>
              <a:rPr lang="en-IN" dirty="0"/>
              <a:t>but different in meaning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903EAD9-72F4-AE4D-9DC6-065CE7B6057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18542790"/>
              </p:ext>
            </p:extLst>
          </p:nvPr>
        </p:nvGraphicFramePr>
        <p:xfrm>
          <a:off x="914400" y="3769360"/>
          <a:ext cx="10363200" cy="492601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3505231442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3637099222"/>
                    </a:ext>
                  </a:extLst>
                </a:gridCol>
              </a:tblGrid>
              <a:tr h="492601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Did Trump win the election?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What do you think of Trump winning the elections?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1018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3615F85-5693-B4C2-1948-C418B0239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434040"/>
              </p:ext>
            </p:extLst>
          </p:nvPr>
        </p:nvGraphicFramePr>
        <p:xfrm>
          <a:off x="914400" y="4261961"/>
          <a:ext cx="10363200" cy="757079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859445488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3804025828"/>
                    </a:ext>
                  </a:extLst>
                </a:gridCol>
              </a:tblGrid>
              <a:tr h="757079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Can skipping increase your height?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How do I increase the height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62862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592ABA3-D2A4-28E5-EC8A-4A3D30B1F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541997"/>
              </p:ext>
            </p:extLst>
          </p:nvPr>
        </p:nvGraphicFramePr>
        <p:xfrm>
          <a:off x="914400" y="3340180"/>
          <a:ext cx="10363200" cy="36576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1244609752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2242421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What can I do to practice my English?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How can I learn to speak a fluent English?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436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22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AA5E-AFDC-7129-B908-1314F084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types of sentences with same meaning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456948-346A-E6CA-AD25-3845B7765DF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51816337"/>
              </p:ext>
            </p:extLst>
          </p:nvPr>
        </p:nvGraphicFramePr>
        <p:xfrm>
          <a:off x="833120" y="3063240"/>
          <a:ext cx="10363200" cy="9194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86399681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301445767"/>
                    </a:ext>
                  </a:extLst>
                </a:gridCol>
              </a:tblGrid>
              <a:tr h="91948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What can I do to practice my English?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How can I continue to improve my English?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9213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DE03BBB-19A4-A6BB-FBFC-3ADA47789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1280" y="-8329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10DA58-7D1A-ACB2-E944-BAD94B807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337817"/>
              </p:ext>
            </p:extLst>
          </p:nvPr>
        </p:nvGraphicFramePr>
        <p:xfrm>
          <a:off x="914400" y="3870431"/>
          <a:ext cx="10363200" cy="700851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672219507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945645424"/>
                    </a:ext>
                  </a:extLst>
                </a:gridCol>
              </a:tblGrid>
              <a:tr h="700851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Which are the best movies of 2016?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Which was the best film of 2016?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576710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70BDBF8C-7AFC-3EE8-817B-997A916FD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120" y="34828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A10284D-04B6-0D41-5FB8-90E233A4E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266997"/>
              </p:ext>
            </p:extLst>
          </p:nvPr>
        </p:nvGraphicFramePr>
        <p:xfrm>
          <a:off x="1036320" y="4571994"/>
          <a:ext cx="10363200" cy="700853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362655546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213984333"/>
                    </a:ext>
                  </a:extLst>
                </a:gridCol>
              </a:tblGrid>
              <a:tr h="700853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Why do dogs wag their tails when they are happy?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Why do dogs wag their tails?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143486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1BECB69E-6D28-9645-5D93-13992E5F8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" y="457151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61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3D79-3DB6-CF30-11FC-E814DE02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43541"/>
                </a:solidFill>
                <a:effectLst/>
                <a:latin typeface="Söhne"/>
              </a:rPr>
              <a:t>Overall solution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8879D-63F0-D4FA-C0FB-DB2A1B1962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duplicate questions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Tokenisation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vectors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measures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new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distance measures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</a:t>
            </a:r>
          </a:p>
        </p:txBody>
      </p:sp>
    </p:spTree>
    <p:extLst>
      <p:ext uri="{BB962C8B-B14F-4D97-AF65-F5344CB8AC3E}">
        <p14:creationId xmlns:p14="http://schemas.microsoft.com/office/powerpoint/2010/main" val="3943112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13C6A-C3B8-CE0A-9E57-A13E2889AA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7360" y="1270000"/>
            <a:ext cx="9540240" cy="4521199"/>
          </a:xfrm>
        </p:spPr>
        <p:txBody>
          <a:bodyPr>
            <a:noAutofit/>
          </a:bodyPr>
          <a:lstStyle/>
          <a:p>
            <a:pPr algn="l" fontAlgn="base"/>
            <a:r>
              <a:rPr lang="en-US" sz="28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of the popular similarity measures are </a:t>
            </a:r>
          </a:p>
          <a:p>
            <a:pPr algn="l" fontAlgn="base"/>
            <a:endParaRPr lang="en-US" sz="280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28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Distance.</a:t>
            </a:r>
          </a:p>
          <a:p>
            <a:pPr algn="l" fontAlgn="base">
              <a:buFont typeface="+mj-lt"/>
              <a:buAutoNum type="arabicPeriod"/>
            </a:pPr>
            <a:r>
              <a:rPr lang="en-US" sz="28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Manhattan Distance.</a:t>
            </a:r>
          </a:p>
          <a:p>
            <a:pPr algn="l" fontAlgn="base">
              <a:buFont typeface="+mj-lt"/>
              <a:buAutoNum type="arabicPeriod"/>
            </a:pPr>
            <a:r>
              <a:rPr lang="en-US" sz="28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Jaccard Similarity.</a:t>
            </a:r>
          </a:p>
          <a:p>
            <a:pPr algn="l" fontAlgn="base">
              <a:buFont typeface="+mj-lt"/>
              <a:buAutoNum type="arabicPeriod"/>
            </a:pPr>
            <a:r>
              <a:rPr lang="en-US" sz="2800" b="1" i="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Minkowski</a:t>
            </a:r>
            <a:r>
              <a:rPr lang="en-US" sz="28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Distance.</a:t>
            </a:r>
          </a:p>
          <a:p>
            <a:pPr algn="l" fontAlgn="base">
              <a:buFont typeface="+mj-lt"/>
              <a:buAutoNum type="arabicPeriod"/>
            </a:pPr>
            <a:r>
              <a:rPr lang="en-US" sz="28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Similarity.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393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C2E31-FFF3-6C25-067B-ADF35646AC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41120"/>
            <a:ext cx="10363826" cy="4450079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matching is a technique used to match strings that are not exact matches.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fuzz.ratio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 two strings based on the ratio of their shared characters to their total characters.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fuzz.partial_ratio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 two strings based on the ratio of their shared characters to the length of the shorter string.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fuzz.token_sort_ratio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 two strings based on the ratio of their shared words, after sorting the words in each string alphabetically.</a:t>
            </a: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fuzz.token_set_ratio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 two strings based on the ratio of their shared words, after removing any duplicates.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98339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265</TotalTime>
  <Words>417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Söhne</vt:lpstr>
      <vt:lpstr>Times New Roman</vt:lpstr>
      <vt:lpstr>Tw Cen MT</vt:lpstr>
      <vt:lpstr>Droplet</vt:lpstr>
      <vt:lpstr>SENTENCE SIMILARITY  </vt:lpstr>
      <vt:lpstr>CONTENT</vt:lpstr>
      <vt:lpstr>Problem statement</vt:lpstr>
      <vt:lpstr>PowerPoint Presentation</vt:lpstr>
      <vt:lpstr>There are common words in both sentences but different in meaning</vt:lpstr>
      <vt:lpstr>Two types of sentences with same meaning</vt:lpstr>
      <vt:lpstr>Overall solution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findings</vt:lpstr>
      <vt:lpstr>Further improvement areas of this project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SENTENCE SIMILARITY  </dc:title>
  <dc:creator>Ashok Kumar</dc:creator>
  <cp:lastModifiedBy>Ashok Kumar</cp:lastModifiedBy>
  <cp:revision>5</cp:revision>
  <dcterms:created xsi:type="dcterms:W3CDTF">2023-03-20T14:16:41Z</dcterms:created>
  <dcterms:modified xsi:type="dcterms:W3CDTF">2023-03-22T14:46:01Z</dcterms:modified>
</cp:coreProperties>
</file>