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9" r:id="rId2"/>
    <p:sldId id="480" r:id="rId3"/>
    <p:sldId id="515" r:id="rId4"/>
    <p:sldId id="481" r:id="rId5"/>
    <p:sldId id="4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247A-62DA-A058-6E31-8246C0FD0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B66E1-FD6D-2B53-32FB-65136EA62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F3155-8C8C-D00F-5615-E03C0EF9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3973-1A07-4D51-ACD4-C334EB1C75C6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4D25E-C74B-B8E3-2C3B-FAAAC04A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23178-B412-64ED-C393-A90F3EBE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C9A9-8EFA-4712-B8F7-6DEEE5152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45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5550-7541-90EF-8244-92C80418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8DBB4-2EC6-2188-F98E-8BB86226B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A7F99-8118-835B-283F-215F6F86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3973-1A07-4D51-ACD4-C334EB1C75C6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86249-3543-1B79-BCB2-6A6222CB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6DA3-BC4F-3A44-0308-363C1072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C9A9-8EFA-4712-B8F7-6DEEE5152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02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B6A6B-6CF1-3FEE-EB27-D5A191BDD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6114A-5C80-7336-6219-E3F88C468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7795D-E432-5E53-CCB4-172E15B4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3973-1A07-4D51-ACD4-C334EB1C75C6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64ACE-A1B0-F644-06EE-94FABD8A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1E871-7363-480B-AEA6-F68763DD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C9A9-8EFA-4712-B8F7-6DEEE5152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54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1873-1B23-9951-45D4-4A9D420D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8F783-AF07-1932-6E63-E07FA1D69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96B4E-40DD-CA76-9DD5-D2E21B2A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3973-1A07-4D51-ACD4-C334EB1C75C6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B20EA-062E-4767-A5EB-69484FA7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6E6C1-A1D4-596A-208A-D42B9CEB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C9A9-8EFA-4712-B8F7-6DEEE5152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18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C919-AB88-727F-71C3-80870974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0B5F2-0A86-5335-5C76-24756CAA1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84278-D789-CBF0-95AF-426325E3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3973-1A07-4D51-ACD4-C334EB1C75C6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B95E-25E3-360F-3C6D-43997BB5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4FBE3-CB46-6B41-BCBF-B0081399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C9A9-8EFA-4712-B8F7-6DEEE5152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58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F182-70B6-B0A6-5758-BA6BD3F3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EDB1A-6984-CF22-8C57-CC501529E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0D760-7C06-EC56-2927-E383DBA3F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77EA9-5854-B26E-9289-6029E801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3973-1A07-4D51-ACD4-C334EB1C75C6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9CB97-397A-E5CE-4CBC-335F31BB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BD003-F09F-1A48-F20E-6A14CA0A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C9A9-8EFA-4712-B8F7-6DEEE5152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13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3DE4-9EC9-C0C1-3D25-597DA4808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52DBF-9DC8-587E-1E30-F9D78B361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D123D-6333-3AAB-DCB0-F67509D0A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D8A85-3A3A-2675-CD56-585BA8935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AB52D-371A-3B93-071E-8F97B5BA0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224D4-59CF-69F6-EA06-74B76144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3973-1A07-4D51-ACD4-C334EB1C75C6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BAA16-4D4A-C60E-593E-28479385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A8EBD-E0C1-A891-DDF8-F8A560BD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C9A9-8EFA-4712-B8F7-6DEEE5152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39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C024-41C9-4BBB-72A3-4287A358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A6CC7-FAA7-C7F2-08A6-403A4125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3973-1A07-4D51-ACD4-C334EB1C75C6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5DC5B-1C32-5A8B-C8D2-5D768BF2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42CBD-AB7F-56C6-0874-F45B5F8A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C9A9-8EFA-4712-B8F7-6DEEE5152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15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D2D0E0-71F3-4CFF-21B9-ACF08693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3973-1A07-4D51-ACD4-C334EB1C75C6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C2CD5-A03B-FD6C-37AF-1A390A4C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F2923-7C55-89DF-8F98-C4DCDB95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C9A9-8EFA-4712-B8F7-6DEEE5152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88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62B9-689A-EF36-715C-AFBC3D71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ED4D-DC51-3100-28EF-C0A6AE14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DC008-1D55-10B4-4694-856EE016B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14A0B-E367-7A1A-11DF-E8B4CEFE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3973-1A07-4D51-ACD4-C334EB1C75C6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E7067-8290-0CE3-19E3-71EC6C33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73CBD-F133-919A-7371-34A1D924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C9A9-8EFA-4712-B8F7-6DEEE5152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35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42E2-0315-836D-264B-BDDC6000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28CC4-30AA-8D1C-D46C-5B3954374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96F20-BC16-C94C-3E6F-203997C7B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57FCA-199A-B4AE-434D-F34885BA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3973-1A07-4D51-ACD4-C334EB1C75C6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A76AC-9516-441F-1C81-A7E0A204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F1116-486E-4B35-9BCB-CBA76AA1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C9A9-8EFA-4712-B8F7-6DEEE5152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B7612-14EE-3CA4-67E4-B5A3C540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4CD08-85F8-D5A1-ACB8-84228987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87BEF-520B-384E-16D5-DF871CE8D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93973-1A07-4D51-ACD4-C334EB1C75C6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2B283-3CD6-743A-26A7-9BF7460AB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E705D-4E0D-A3CB-1E1F-ACEE5EAB3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C9A9-8EFA-4712-B8F7-6DEEE5152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43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B7B4D9-FA96-489B-A604-447C1BBAE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1" y="673101"/>
            <a:ext cx="4737100" cy="5499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0A51D2-FD62-4FBB-BC3A-92594635875E}"/>
              </a:ext>
            </a:extLst>
          </p:cNvPr>
          <p:cNvSpPr txBox="1"/>
          <p:nvPr/>
        </p:nvSpPr>
        <p:spPr>
          <a:xfrm>
            <a:off x="5689600" y="262878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An Ensemble learning technique were result is declared by constructing multitude of decision trees.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09E4A0-EDE1-4990-97B7-B56A3E92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0886"/>
            <a:ext cx="7620000" cy="817561"/>
          </a:xfrm>
        </p:spPr>
        <p:txBody>
          <a:bodyPr/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What is Random Forest</a:t>
            </a:r>
          </a:p>
        </p:txBody>
      </p:sp>
    </p:spTree>
    <p:extLst>
      <p:ext uri="{BB962C8B-B14F-4D97-AF65-F5344CB8AC3E}">
        <p14:creationId xmlns:p14="http://schemas.microsoft.com/office/powerpoint/2010/main" val="18720911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DB76AB-3068-47D3-AEC9-17A94607F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0886"/>
            <a:ext cx="7620000" cy="817561"/>
          </a:xfrm>
        </p:spPr>
        <p:txBody>
          <a:bodyPr/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How it works??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449CC-A5FD-4355-9E99-32CBBD6DA2EA}"/>
              </a:ext>
            </a:extLst>
          </p:cNvPr>
          <p:cNvSpPr txBox="1"/>
          <p:nvPr/>
        </p:nvSpPr>
        <p:spPr>
          <a:xfrm>
            <a:off x="4368800" y="990601"/>
            <a:ext cx="3251200" cy="461665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Dataset of 100 variables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E492C8-D69A-4E89-BB2B-43944399E77B}"/>
              </a:ext>
            </a:extLst>
          </p:cNvPr>
          <p:cNvCxnSpPr>
            <a:stCxn id="5" idx="2"/>
          </p:cNvCxnSpPr>
          <p:nvPr/>
        </p:nvCxnSpPr>
        <p:spPr>
          <a:xfrm>
            <a:off x="5994400" y="1452266"/>
            <a:ext cx="0" cy="554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0CAAA8-E5C6-4E0C-9961-2A05AD3D5E40}"/>
              </a:ext>
            </a:extLst>
          </p:cNvPr>
          <p:cNvSpPr txBox="1"/>
          <p:nvPr/>
        </p:nvSpPr>
        <p:spPr>
          <a:xfrm>
            <a:off x="3885393" y="1997258"/>
            <a:ext cx="4470400" cy="830997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Select 5 or 6 variables at each split with replacement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D36EED-3D29-4E61-ACC4-52A489426F53}"/>
              </a:ext>
            </a:extLst>
          </p:cNvPr>
          <p:cNvCxnSpPr/>
          <p:nvPr/>
        </p:nvCxnSpPr>
        <p:spPr>
          <a:xfrm>
            <a:off x="6001657" y="2859032"/>
            <a:ext cx="0" cy="523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DEAA93-E473-4189-8B86-5B9728BB6EA5}"/>
              </a:ext>
            </a:extLst>
          </p:cNvPr>
          <p:cNvSpPr txBox="1"/>
          <p:nvPr/>
        </p:nvSpPr>
        <p:spPr>
          <a:xfrm>
            <a:off x="4376057" y="3351475"/>
            <a:ext cx="3251200" cy="1200329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Construct multiple decision trees (Say 1000)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1B00C7-FFFD-4B3C-86ED-67C0EBFDE17B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3251200" y="2412757"/>
            <a:ext cx="6341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FFF058E-AC47-45C5-80E4-51060E5F953C}"/>
              </a:ext>
            </a:extLst>
          </p:cNvPr>
          <p:cNvSpPr txBox="1"/>
          <p:nvPr/>
        </p:nvSpPr>
        <p:spPr>
          <a:xfrm>
            <a:off x="203201" y="1812592"/>
            <a:ext cx="3047999" cy="12003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/>
              <a:t>Keep the number constant all through the process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2BA100-01B5-4814-889E-B2BE94B187C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978401" y="4551804"/>
            <a:ext cx="1023256" cy="523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35E34C-9E95-46E6-BAD7-606C13889170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001657" y="4551804"/>
            <a:ext cx="1110344" cy="523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A985D1-B9AD-4A77-9209-92B3996C48EE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5994400" y="4551804"/>
            <a:ext cx="7257" cy="1291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5573A0-BCF9-4A62-B2C0-45F9A2CC0104}"/>
              </a:ext>
            </a:extLst>
          </p:cNvPr>
          <p:cNvSpPr txBox="1"/>
          <p:nvPr/>
        </p:nvSpPr>
        <p:spPr>
          <a:xfrm>
            <a:off x="3494313" y="5114067"/>
            <a:ext cx="1930400" cy="461665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Class A (600)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3AD783-62D2-459A-9CC1-4945DABA1111}"/>
              </a:ext>
            </a:extLst>
          </p:cNvPr>
          <p:cNvSpPr txBox="1"/>
          <p:nvPr/>
        </p:nvSpPr>
        <p:spPr>
          <a:xfrm>
            <a:off x="6447971" y="5118569"/>
            <a:ext cx="1930400" cy="461665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Class C (300)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50747D-FDDB-4B5E-8617-A745817BB748}"/>
              </a:ext>
            </a:extLst>
          </p:cNvPr>
          <p:cNvSpPr txBox="1"/>
          <p:nvPr/>
        </p:nvSpPr>
        <p:spPr>
          <a:xfrm>
            <a:off x="5029200" y="5843410"/>
            <a:ext cx="1930400" cy="461665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Class B (100)</a:t>
            </a:r>
          </a:p>
        </p:txBody>
      </p:sp>
    </p:spTree>
    <p:extLst>
      <p:ext uri="{BB962C8B-B14F-4D97-AF65-F5344CB8AC3E}">
        <p14:creationId xmlns:p14="http://schemas.microsoft.com/office/powerpoint/2010/main" val="11729903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4" grpId="0" animBg="1"/>
      <p:bldP spid="24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DB76AB-3068-47D3-AEC9-17A94607F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0886"/>
            <a:ext cx="7620000" cy="817561"/>
          </a:xfrm>
        </p:spPr>
        <p:txBody>
          <a:bodyPr/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How it works??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449CC-A5FD-4355-9E99-32CBBD6DA2EA}"/>
              </a:ext>
            </a:extLst>
          </p:cNvPr>
          <p:cNvSpPr txBox="1"/>
          <p:nvPr/>
        </p:nvSpPr>
        <p:spPr>
          <a:xfrm>
            <a:off x="4368800" y="990601"/>
            <a:ext cx="3251200" cy="461665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Dataset of 100 variables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E492C8-D69A-4E89-BB2B-43944399E77B}"/>
              </a:ext>
            </a:extLst>
          </p:cNvPr>
          <p:cNvCxnSpPr>
            <a:stCxn id="5" idx="2"/>
          </p:cNvCxnSpPr>
          <p:nvPr/>
        </p:nvCxnSpPr>
        <p:spPr>
          <a:xfrm>
            <a:off x="5994400" y="1452266"/>
            <a:ext cx="0" cy="554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0CAAA8-E5C6-4E0C-9961-2A05AD3D5E40}"/>
              </a:ext>
            </a:extLst>
          </p:cNvPr>
          <p:cNvSpPr txBox="1"/>
          <p:nvPr/>
        </p:nvSpPr>
        <p:spPr>
          <a:xfrm>
            <a:off x="3885393" y="1997258"/>
            <a:ext cx="4470400" cy="830997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Select 5 or 6 variables at each split with replacement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D36EED-3D29-4E61-ACC4-52A489426F53}"/>
              </a:ext>
            </a:extLst>
          </p:cNvPr>
          <p:cNvCxnSpPr/>
          <p:nvPr/>
        </p:nvCxnSpPr>
        <p:spPr>
          <a:xfrm>
            <a:off x="6001657" y="2859032"/>
            <a:ext cx="0" cy="523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DEAA93-E473-4189-8B86-5B9728BB6EA5}"/>
              </a:ext>
            </a:extLst>
          </p:cNvPr>
          <p:cNvSpPr txBox="1"/>
          <p:nvPr/>
        </p:nvSpPr>
        <p:spPr>
          <a:xfrm>
            <a:off x="4376057" y="3351475"/>
            <a:ext cx="3251200" cy="1200329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Construct multiple decision trees (Say 1000)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1B00C7-FFFD-4B3C-86ED-67C0EBFDE17B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3251200" y="2412757"/>
            <a:ext cx="6341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FFF058E-AC47-45C5-80E4-51060E5F953C}"/>
              </a:ext>
            </a:extLst>
          </p:cNvPr>
          <p:cNvSpPr txBox="1"/>
          <p:nvPr/>
        </p:nvSpPr>
        <p:spPr>
          <a:xfrm>
            <a:off x="203201" y="1812592"/>
            <a:ext cx="3047999" cy="12003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/>
              <a:t>Keep the number constant all through the process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2BA100-01B5-4814-889E-B2BE94B187C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978401" y="4551804"/>
            <a:ext cx="1023256" cy="523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35E34C-9E95-46E6-BAD7-606C13889170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001657" y="4551804"/>
            <a:ext cx="1110344" cy="523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A985D1-B9AD-4A77-9209-92B3996C48EE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5994400" y="4551804"/>
            <a:ext cx="7257" cy="1291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5573A0-BCF9-4A62-B2C0-45F9A2CC0104}"/>
              </a:ext>
            </a:extLst>
          </p:cNvPr>
          <p:cNvSpPr txBox="1"/>
          <p:nvPr/>
        </p:nvSpPr>
        <p:spPr>
          <a:xfrm>
            <a:off x="3494313" y="5114067"/>
            <a:ext cx="1930400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/>
              <a:t>Class A (600)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3AD783-62D2-459A-9CC1-4945DABA1111}"/>
              </a:ext>
            </a:extLst>
          </p:cNvPr>
          <p:cNvSpPr txBox="1"/>
          <p:nvPr/>
        </p:nvSpPr>
        <p:spPr>
          <a:xfrm>
            <a:off x="6447971" y="5118569"/>
            <a:ext cx="1930400" cy="461665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Class C (300)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50747D-FDDB-4B5E-8617-A745817BB748}"/>
              </a:ext>
            </a:extLst>
          </p:cNvPr>
          <p:cNvSpPr txBox="1"/>
          <p:nvPr/>
        </p:nvSpPr>
        <p:spPr>
          <a:xfrm>
            <a:off x="5029200" y="5843410"/>
            <a:ext cx="1930400" cy="461665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Class B (100)</a:t>
            </a:r>
          </a:p>
        </p:txBody>
      </p:sp>
    </p:spTree>
    <p:extLst>
      <p:ext uri="{BB962C8B-B14F-4D97-AF65-F5344CB8AC3E}">
        <p14:creationId xmlns:p14="http://schemas.microsoft.com/office/powerpoint/2010/main" val="324143776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4150DF-0C27-4EA2-A2BC-703615509F3D}"/>
              </a:ext>
            </a:extLst>
          </p:cNvPr>
          <p:cNvSpPr/>
          <p:nvPr/>
        </p:nvSpPr>
        <p:spPr>
          <a:xfrm>
            <a:off x="4216400" y="76200"/>
            <a:ext cx="3759200" cy="11176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From a Dataset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N = 1000,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M = 20, m =3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10EF4D-D444-4054-A69C-8070EDC6E8C7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098800" y="635000"/>
            <a:ext cx="1117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D72FD5-A0F2-4DB6-8889-C6A63FD8FB65}"/>
              </a:ext>
            </a:extLst>
          </p:cNvPr>
          <p:cNvCxnSpPr>
            <a:cxnSpLocks/>
          </p:cNvCxnSpPr>
          <p:nvPr/>
        </p:nvCxnSpPr>
        <p:spPr>
          <a:xfrm>
            <a:off x="3102435" y="635000"/>
            <a:ext cx="0" cy="55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132A72-CC36-4557-B58E-8911320CC349}"/>
              </a:ext>
            </a:extLst>
          </p:cNvPr>
          <p:cNvSpPr/>
          <p:nvPr/>
        </p:nvSpPr>
        <p:spPr>
          <a:xfrm>
            <a:off x="1909439" y="1202267"/>
            <a:ext cx="2235187" cy="111759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Sample S1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N = 1000,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M = 20, m =3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E5C629-88FB-4FFB-91AF-0D7DB79EC7C8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3027032" y="2319861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ADEF82C-FFD4-4A03-877A-78C96C03D4A6}"/>
              </a:ext>
            </a:extLst>
          </p:cNvPr>
          <p:cNvSpPr/>
          <p:nvPr/>
        </p:nvSpPr>
        <p:spPr>
          <a:xfrm>
            <a:off x="2214239" y="2624662"/>
            <a:ext cx="1625587" cy="3555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X1,X3,X7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EC80F2-B1D6-4852-A89F-5F24D60F9DEC}"/>
              </a:ext>
            </a:extLst>
          </p:cNvPr>
          <p:cNvCxnSpPr>
            <a:cxnSpLocks/>
          </p:cNvCxnSpPr>
          <p:nvPr/>
        </p:nvCxnSpPr>
        <p:spPr>
          <a:xfrm>
            <a:off x="3023397" y="298025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732170-DEAA-4783-BCB9-C369E3764E25}"/>
              </a:ext>
            </a:extLst>
          </p:cNvPr>
          <p:cNvCxnSpPr>
            <a:cxnSpLocks/>
          </p:cNvCxnSpPr>
          <p:nvPr/>
        </p:nvCxnSpPr>
        <p:spPr>
          <a:xfrm>
            <a:off x="2007397" y="3132655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8B02094-580D-4469-8E14-07A8802E67D4}"/>
              </a:ext>
            </a:extLst>
          </p:cNvPr>
          <p:cNvSpPr/>
          <p:nvPr/>
        </p:nvSpPr>
        <p:spPr>
          <a:xfrm>
            <a:off x="378177" y="2954858"/>
            <a:ext cx="1625587" cy="3555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Apply entropy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5B4F13-C224-46FE-9F93-872BDED407C0}"/>
              </a:ext>
            </a:extLst>
          </p:cNvPr>
          <p:cNvCxnSpPr>
            <a:cxnSpLocks/>
          </p:cNvCxnSpPr>
          <p:nvPr/>
        </p:nvCxnSpPr>
        <p:spPr>
          <a:xfrm flipH="1">
            <a:off x="2011401" y="3285055"/>
            <a:ext cx="1011999" cy="25396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23997C-9E7E-472A-940A-4C6A8C5EE803}"/>
              </a:ext>
            </a:extLst>
          </p:cNvPr>
          <p:cNvCxnSpPr>
            <a:cxnSpLocks/>
          </p:cNvCxnSpPr>
          <p:nvPr/>
        </p:nvCxnSpPr>
        <p:spPr>
          <a:xfrm flipH="1">
            <a:off x="3030670" y="3285056"/>
            <a:ext cx="2102141" cy="1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DA6AF0-3D11-47F7-B6A3-51B7F9BE6B04}"/>
              </a:ext>
            </a:extLst>
          </p:cNvPr>
          <p:cNvCxnSpPr>
            <a:cxnSpLocks/>
          </p:cNvCxnSpPr>
          <p:nvPr/>
        </p:nvCxnSpPr>
        <p:spPr>
          <a:xfrm flipV="1">
            <a:off x="2011400" y="3281409"/>
            <a:ext cx="0" cy="355593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3F3D479-7757-4EA7-A7A5-32190CA79468}"/>
              </a:ext>
            </a:extLst>
          </p:cNvPr>
          <p:cNvCxnSpPr>
            <a:cxnSpLocks/>
          </p:cNvCxnSpPr>
          <p:nvPr/>
        </p:nvCxnSpPr>
        <p:spPr>
          <a:xfrm flipV="1">
            <a:off x="5132811" y="3281408"/>
            <a:ext cx="0" cy="38463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48DB6B9-6533-4E81-B3AC-78AC7B4435E3}"/>
              </a:ext>
            </a:extLst>
          </p:cNvPr>
          <p:cNvSpPr/>
          <p:nvPr/>
        </p:nvSpPr>
        <p:spPr>
          <a:xfrm>
            <a:off x="1501223" y="3637003"/>
            <a:ext cx="1113959" cy="7148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67" dirty="0">
                <a:solidFill>
                  <a:schemeClr val="tx1"/>
                </a:solidFill>
              </a:rPr>
              <a:t>S11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N = 1000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M =20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M =3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C2F6253-57C3-43B9-A354-70CB6AF0B816}"/>
              </a:ext>
            </a:extLst>
          </p:cNvPr>
          <p:cNvSpPr/>
          <p:nvPr/>
        </p:nvSpPr>
        <p:spPr>
          <a:xfrm>
            <a:off x="4575833" y="3581612"/>
            <a:ext cx="1113959" cy="7148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67" dirty="0">
                <a:solidFill>
                  <a:schemeClr val="tx1"/>
                </a:solidFill>
              </a:rPr>
              <a:t>S12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N = 1000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M =20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M =3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BD7DCC-8D47-4FF4-8165-6B4B553725B4}"/>
              </a:ext>
            </a:extLst>
          </p:cNvPr>
          <p:cNvSpPr txBox="1"/>
          <p:nvPr/>
        </p:nvSpPr>
        <p:spPr>
          <a:xfrm>
            <a:off x="3071685" y="2907982"/>
            <a:ext cx="609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X7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02C9A7-FDB1-4C3C-812A-7E98524999FC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003764" y="4322792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C4BDF6B-2E82-4FA6-A936-519A15BCDDE9}"/>
              </a:ext>
            </a:extLst>
          </p:cNvPr>
          <p:cNvSpPr/>
          <p:nvPr/>
        </p:nvSpPr>
        <p:spPr>
          <a:xfrm>
            <a:off x="1190971" y="4627593"/>
            <a:ext cx="1625587" cy="3555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X1,X4,X11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4863B7B-5500-46C2-8A23-E334AABA8169}"/>
              </a:ext>
            </a:extLst>
          </p:cNvPr>
          <p:cNvCxnSpPr>
            <a:cxnSpLocks/>
          </p:cNvCxnSpPr>
          <p:nvPr/>
        </p:nvCxnSpPr>
        <p:spPr>
          <a:xfrm flipH="1">
            <a:off x="1190973" y="5235353"/>
            <a:ext cx="809159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3AC9DAE-6656-434B-BF04-4A9A6BE43E19}"/>
              </a:ext>
            </a:extLst>
          </p:cNvPr>
          <p:cNvCxnSpPr>
            <a:cxnSpLocks/>
          </p:cNvCxnSpPr>
          <p:nvPr/>
        </p:nvCxnSpPr>
        <p:spPr>
          <a:xfrm flipH="1">
            <a:off x="2007401" y="5235353"/>
            <a:ext cx="809159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95D3360-5294-433E-930D-560653405398}"/>
              </a:ext>
            </a:extLst>
          </p:cNvPr>
          <p:cNvCxnSpPr>
            <a:cxnSpLocks/>
          </p:cNvCxnSpPr>
          <p:nvPr/>
        </p:nvCxnSpPr>
        <p:spPr>
          <a:xfrm flipV="1">
            <a:off x="1190972" y="5235354"/>
            <a:ext cx="0" cy="355593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A2714E-8AFB-490A-BDF1-827D034199EA}"/>
              </a:ext>
            </a:extLst>
          </p:cNvPr>
          <p:cNvCxnSpPr>
            <a:cxnSpLocks/>
          </p:cNvCxnSpPr>
          <p:nvPr/>
        </p:nvCxnSpPr>
        <p:spPr>
          <a:xfrm flipV="1">
            <a:off x="2816559" y="5231709"/>
            <a:ext cx="0" cy="355593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DAE7FB-0415-4CBF-B6B2-D178B7D15D37}"/>
              </a:ext>
            </a:extLst>
          </p:cNvPr>
          <p:cNvSpPr/>
          <p:nvPr/>
        </p:nvSpPr>
        <p:spPr>
          <a:xfrm>
            <a:off x="679331" y="5587301"/>
            <a:ext cx="1113959" cy="7148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67" dirty="0">
                <a:solidFill>
                  <a:schemeClr val="tx1"/>
                </a:solidFill>
              </a:rPr>
              <a:t>S111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N = 1000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M =20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M =3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42E8816-3323-4B18-A2CA-5AFE44C819EB}"/>
              </a:ext>
            </a:extLst>
          </p:cNvPr>
          <p:cNvSpPr/>
          <p:nvPr/>
        </p:nvSpPr>
        <p:spPr>
          <a:xfrm>
            <a:off x="2203331" y="5587301"/>
            <a:ext cx="1113959" cy="7148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67" dirty="0">
                <a:solidFill>
                  <a:schemeClr val="tx1"/>
                </a:solidFill>
              </a:rPr>
              <a:t>S112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N = 1000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M =20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M =3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D202B9-3847-4C1D-9EFF-65097072EFE6}"/>
              </a:ext>
            </a:extLst>
          </p:cNvPr>
          <p:cNvSpPr txBox="1"/>
          <p:nvPr/>
        </p:nvSpPr>
        <p:spPr>
          <a:xfrm>
            <a:off x="2017494" y="4924763"/>
            <a:ext cx="60959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/>
              <a:t>X11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217D0C6-38B1-44E0-A2B5-781A955A281F}"/>
              </a:ext>
            </a:extLst>
          </p:cNvPr>
          <p:cNvCxnSpPr>
            <a:cxnSpLocks/>
          </p:cNvCxnSpPr>
          <p:nvPr/>
        </p:nvCxnSpPr>
        <p:spPr>
          <a:xfrm>
            <a:off x="1973925" y="498318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E430B683-CC50-4BB1-AAAE-96C04F2E7A26}"/>
              </a:ext>
            </a:extLst>
          </p:cNvPr>
          <p:cNvSpPr/>
          <p:nvPr/>
        </p:nvSpPr>
        <p:spPr>
          <a:xfrm flipH="1">
            <a:off x="1150967" y="6375401"/>
            <a:ext cx="60959" cy="1027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91B4E59-DD28-450F-8AAB-FAC27CCC4BF2}"/>
              </a:ext>
            </a:extLst>
          </p:cNvPr>
          <p:cNvSpPr/>
          <p:nvPr/>
        </p:nvSpPr>
        <p:spPr>
          <a:xfrm flipH="1">
            <a:off x="1150967" y="6578601"/>
            <a:ext cx="60959" cy="1027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7368D6F-B55C-440D-AEB0-9C06BCF83DAF}"/>
              </a:ext>
            </a:extLst>
          </p:cNvPr>
          <p:cNvSpPr/>
          <p:nvPr/>
        </p:nvSpPr>
        <p:spPr>
          <a:xfrm flipH="1">
            <a:off x="2776567" y="6375401"/>
            <a:ext cx="60959" cy="1027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0F5EF78-ACA0-4D81-9DD0-BC3BA7074FF0}"/>
              </a:ext>
            </a:extLst>
          </p:cNvPr>
          <p:cNvSpPr/>
          <p:nvPr/>
        </p:nvSpPr>
        <p:spPr>
          <a:xfrm flipH="1">
            <a:off x="2776567" y="6578601"/>
            <a:ext cx="60959" cy="1027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8979DC2-E961-40E2-AF77-F3573C945703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5162651" y="4322792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9E43BE1E-C5D5-4C04-BB15-CA7A7DE9DF18}"/>
              </a:ext>
            </a:extLst>
          </p:cNvPr>
          <p:cNvSpPr/>
          <p:nvPr/>
        </p:nvSpPr>
        <p:spPr>
          <a:xfrm>
            <a:off x="4349857" y="4627593"/>
            <a:ext cx="1625587" cy="3555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X2,X9,X10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1D45A8C-8108-4B29-8B23-5117A5F56397}"/>
              </a:ext>
            </a:extLst>
          </p:cNvPr>
          <p:cNvCxnSpPr>
            <a:cxnSpLocks/>
          </p:cNvCxnSpPr>
          <p:nvPr/>
        </p:nvCxnSpPr>
        <p:spPr>
          <a:xfrm flipH="1">
            <a:off x="4349859" y="5235353"/>
            <a:ext cx="809159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06F37A7-1E08-4C23-B223-6552385DA87C}"/>
              </a:ext>
            </a:extLst>
          </p:cNvPr>
          <p:cNvCxnSpPr>
            <a:cxnSpLocks/>
          </p:cNvCxnSpPr>
          <p:nvPr/>
        </p:nvCxnSpPr>
        <p:spPr>
          <a:xfrm flipH="1">
            <a:off x="5166287" y="5235353"/>
            <a:ext cx="809159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CC32F6A-D631-4788-A120-46E2AF7DBAEF}"/>
              </a:ext>
            </a:extLst>
          </p:cNvPr>
          <p:cNvCxnSpPr>
            <a:cxnSpLocks/>
          </p:cNvCxnSpPr>
          <p:nvPr/>
        </p:nvCxnSpPr>
        <p:spPr>
          <a:xfrm flipV="1">
            <a:off x="4349859" y="5235354"/>
            <a:ext cx="0" cy="355593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5297651-93BF-4BF9-81CA-636A75E8D2DB}"/>
              </a:ext>
            </a:extLst>
          </p:cNvPr>
          <p:cNvCxnSpPr>
            <a:cxnSpLocks/>
          </p:cNvCxnSpPr>
          <p:nvPr/>
        </p:nvCxnSpPr>
        <p:spPr>
          <a:xfrm flipV="1">
            <a:off x="5975445" y="5231709"/>
            <a:ext cx="0" cy="355593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81A8448-292C-4230-90AF-66271766B094}"/>
              </a:ext>
            </a:extLst>
          </p:cNvPr>
          <p:cNvSpPr/>
          <p:nvPr/>
        </p:nvSpPr>
        <p:spPr>
          <a:xfrm>
            <a:off x="3838218" y="5587301"/>
            <a:ext cx="1113959" cy="7148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67" dirty="0">
                <a:solidFill>
                  <a:schemeClr val="tx1"/>
                </a:solidFill>
              </a:rPr>
              <a:t>S121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N = 1000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M =20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M =3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A9658C4B-34FE-4B24-A1A1-038308E42491}"/>
              </a:ext>
            </a:extLst>
          </p:cNvPr>
          <p:cNvSpPr/>
          <p:nvPr/>
        </p:nvSpPr>
        <p:spPr>
          <a:xfrm>
            <a:off x="5362218" y="5587301"/>
            <a:ext cx="1113959" cy="7148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67" dirty="0">
                <a:solidFill>
                  <a:schemeClr val="tx1"/>
                </a:solidFill>
              </a:rPr>
              <a:t>S122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N = 1000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M =20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M 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DE490E3-66EE-4FAE-984E-26C377BC0586}"/>
              </a:ext>
            </a:extLst>
          </p:cNvPr>
          <p:cNvSpPr txBox="1"/>
          <p:nvPr/>
        </p:nvSpPr>
        <p:spPr>
          <a:xfrm>
            <a:off x="5135259" y="4921357"/>
            <a:ext cx="60959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/>
              <a:t>X2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E102E5F-3575-4560-B879-A58058A164C6}"/>
              </a:ext>
            </a:extLst>
          </p:cNvPr>
          <p:cNvCxnSpPr>
            <a:cxnSpLocks/>
          </p:cNvCxnSpPr>
          <p:nvPr/>
        </p:nvCxnSpPr>
        <p:spPr>
          <a:xfrm>
            <a:off x="5132812" y="498318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7E80C284-8DC5-403F-8BA2-D3321708BD9D}"/>
              </a:ext>
            </a:extLst>
          </p:cNvPr>
          <p:cNvSpPr/>
          <p:nvPr/>
        </p:nvSpPr>
        <p:spPr>
          <a:xfrm flipH="1">
            <a:off x="4309854" y="6375401"/>
            <a:ext cx="60959" cy="1027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3F21FA8-10BE-4583-AE3E-E93F968ED06A}"/>
              </a:ext>
            </a:extLst>
          </p:cNvPr>
          <p:cNvSpPr/>
          <p:nvPr/>
        </p:nvSpPr>
        <p:spPr>
          <a:xfrm flipH="1">
            <a:off x="4309854" y="6578601"/>
            <a:ext cx="60959" cy="1027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84F3E5E-6BCB-49A8-B08B-173280A94811}"/>
              </a:ext>
            </a:extLst>
          </p:cNvPr>
          <p:cNvSpPr/>
          <p:nvPr/>
        </p:nvSpPr>
        <p:spPr>
          <a:xfrm flipH="1">
            <a:off x="5935454" y="6375401"/>
            <a:ext cx="60959" cy="1027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D323368-0871-4DAE-A141-9409B9B83FA0}"/>
              </a:ext>
            </a:extLst>
          </p:cNvPr>
          <p:cNvSpPr/>
          <p:nvPr/>
        </p:nvSpPr>
        <p:spPr>
          <a:xfrm flipH="1">
            <a:off x="5935454" y="6578601"/>
            <a:ext cx="60959" cy="1027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2EC7430-9A2B-41F7-A30F-2C201B578F6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975600" y="635000"/>
            <a:ext cx="10950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9BE1CDA-D084-4C8B-B900-43B55FB28FAF}"/>
              </a:ext>
            </a:extLst>
          </p:cNvPr>
          <p:cNvCxnSpPr>
            <a:cxnSpLocks/>
          </p:cNvCxnSpPr>
          <p:nvPr/>
        </p:nvCxnSpPr>
        <p:spPr>
          <a:xfrm>
            <a:off x="9074291" y="635000"/>
            <a:ext cx="0" cy="55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45F1AE77-5294-4907-B2C3-243FF90836E0}"/>
              </a:ext>
            </a:extLst>
          </p:cNvPr>
          <p:cNvSpPr/>
          <p:nvPr/>
        </p:nvSpPr>
        <p:spPr>
          <a:xfrm>
            <a:off x="7881295" y="1202267"/>
            <a:ext cx="2235187" cy="111759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Sample S2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N = 1000,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M = 20, m =3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3EB62EC-9F29-4613-8EF2-B6CEC0F0AEAE}"/>
              </a:ext>
            </a:extLst>
          </p:cNvPr>
          <p:cNvCxnSpPr>
            <a:cxnSpLocks/>
            <a:stCxn id="115" idx="2"/>
            <a:endCxn id="117" idx="0"/>
          </p:cNvCxnSpPr>
          <p:nvPr/>
        </p:nvCxnSpPr>
        <p:spPr>
          <a:xfrm>
            <a:off x="8998888" y="2319861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595CD214-9A98-49EA-A472-B3058D7913D7}"/>
              </a:ext>
            </a:extLst>
          </p:cNvPr>
          <p:cNvSpPr/>
          <p:nvPr/>
        </p:nvSpPr>
        <p:spPr>
          <a:xfrm>
            <a:off x="8186095" y="2624662"/>
            <a:ext cx="1625587" cy="3555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X5,X8,X19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405C4CC-4884-4C8D-89F4-CCFB1E285BA3}"/>
              </a:ext>
            </a:extLst>
          </p:cNvPr>
          <p:cNvCxnSpPr>
            <a:cxnSpLocks/>
          </p:cNvCxnSpPr>
          <p:nvPr/>
        </p:nvCxnSpPr>
        <p:spPr>
          <a:xfrm>
            <a:off x="8995253" y="298025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A97E2D6-5A98-43EA-B38B-A1BB8D2EBE98}"/>
              </a:ext>
            </a:extLst>
          </p:cNvPr>
          <p:cNvCxnSpPr>
            <a:cxnSpLocks/>
          </p:cNvCxnSpPr>
          <p:nvPr/>
        </p:nvCxnSpPr>
        <p:spPr>
          <a:xfrm flipH="1" flipV="1">
            <a:off x="7971987" y="3266887"/>
            <a:ext cx="1023269" cy="18168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9C78DE9-3084-4DDC-86AF-1E4250B63F2D}"/>
              </a:ext>
            </a:extLst>
          </p:cNvPr>
          <p:cNvCxnSpPr>
            <a:cxnSpLocks/>
          </p:cNvCxnSpPr>
          <p:nvPr/>
        </p:nvCxnSpPr>
        <p:spPr>
          <a:xfrm flipH="1">
            <a:off x="9002526" y="3285056"/>
            <a:ext cx="1588463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17BF559-DBE9-4409-82C4-01642788C21E}"/>
              </a:ext>
            </a:extLst>
          </p:cNvPr>
          <p:cNvCxnSpPr>
            <a:cxnSpLocks/>
          </p:cNvCxnSpPr>
          <p:nvPr/>
        </p:nvCxnSpPr>
        <p:spPr>
          <a:xfrm flipV="1">
            <a:off x="7983256" y="3281409"/>
            <a:ext cx="0" cy="355593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C9D2D3A-52D4-4367-A55D-AF3D9A57428E}"/>
              </a:ext>
            </a:extLst>
          </p:cNvPr>
          <p:cNvCxnSpPr>
            <a:cxnSpLocks/>
          </p:cNvCxnSpPr>
          <p:nvPr/>
        </p:nvCxnSpPr>
        <p:spPr>
          <a:xfrm flipV="1">
            <a:off x="10590987" y="3281408"/>
            <a:ext cx="0" cy="38463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84527ACC-338D-42A5-9F84-30092EE497D2}"/>
              </a:ext>
            </a:extLst>
          </p:cNvPr>
          <p:cNvSpPr/>
          <p:nvPr/>
        </p:nvSpPr>
        <p:spPr>
          <a:xfrm>
            <a:off x="7473079" y="3637003"/>
            <a:ext cx="1113959" cy="7148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67" dirty="0">
                <a:solidFill>
                  <a:schemeClr val="tx1"/>
                </a:solidFill>
              </a:rPr>
              <a:t>S21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N = 1000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M =20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M =3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7B0AC1A-8A45-4F76-9B9C-6823796D2602}"/>
              </a:ext>
            </a:extLst>
          </p:cNvPr>
          <p:cNvSpPr/>
          <p:nvPr/>
        </p:nvSpPr>
        <p:spPr>
          <a:xfrm>
            <a:off x="10034009" y="3581612"/>
            <a:ext cx="1113959" cy="7148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67" dirty="0">
                <a:solidFill>
                  <a:schemeClr val="tx1"/>
                </a:solidFill>
              </a:rPr>
              <a:t>S22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N = 1000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M =20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M =3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A4150FB-87E6-4EE9-9234-A9676BACCACC}"/>
              </a:ext>
            </a:extLst>
          </p:cNvPr>
          <p:cNvSpPr txBox="1"/>
          <p:nvPr/>
        </p:nvSpPr>
        <p:spPr>
          <a:xfrm>
            <a:off x="8971802" y="2884721"/>
            <a:ext cx="609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X8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B8200C8-E45D-4A0F-9EA5-6BCFE4AE5F76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7975620" y="4322792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4E47E42C-D4A6-40EE-9BAE-3808A65A74C2}"/>
              </a:ext>
            </a:extLst>
          </p:cNvPr>
          <p:cNvSpPr/>
          <p:nvPr/>
        </p:nvSpPr>
        <p:spPr>
          <a:xfrm>
            <a:off x="7162827" y="4627593"/>
            <a:ext cx="1625587" cy="3555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X3,X4,X9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1341967-E7EF-411C-80EA-898B4C4AA151}"/>
              </a:ext>
            </a:extLst>
          </p:cNvPr>
          <p:cNvCxnSpPr>
            <a:cxnSpLocks/>
          </p:cNvCxnSpPr>
          <p:nvPr/>
        </p:nvCxnSpPr>
        <p:spPr>
          <a:xfrm flipH="1">
            <a:off x="7162829" y="5235353"/>
            <a:ext cx="809159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EA0898A-4ADC-49A9-94D6-C932796E9C06}"/>
              </a:ext>
            </a:extLst>
          </p:cNvPr>
          <p:cNvCxnSpPr>
            <a:cxnSpLocks/>
          </p:cNvCxnSpPr>
          <p:nvPr/>
        </p:nvCxnSpPr>
        <p:spPr>
          <a:xfrm flipH="1">
            <a:off x="7979257" y="5235353"/>
            <a:ext cx="809159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100CB5D-EA03-472B-B514-F269C223EB69}"/>
              </a:ext>
            </a:extLst>
          </p:cNvPr>
          <p:cNvCxnSpPr>
            <a:cxnSpLocks/>
          </p:cNvCxnSpPr>
          <p:nvPr/>
        </p:nvCxnSpPr>
        <p:spPr>
          <a:xfrm flipV="1">
            <a:off x="7162828" y="5235354"/>
            <a:ext cx="0" cy="355593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D04BF54-94F6-45C7-8458-94C50F003DDA}"/>
              </a:ext>
            </a:extLst>
          </p:cNvPr>
          <p:cNvCxnSpPr>
            <a:cxnSpLocks/>
          </p:cNvCxnSpPr>
          <p:nvPr/>
        </p:nvCxnSpPr>
        <p:spPr>
          <a:xfrm flipV="1">
            <a:off x="8788415" y="5231709"/>
            <a:ext cx="0" cy="355593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3315F1F-4740-46B4-ABFF-C9258CA05260}"/>
              </a:ext>
            </a:extLst>
          </p:cNvPr>
          <p:cNvSpPr/>
          <p:nvPr/>
        </p:nvSpPr>
        <p:spPr>
          <a:xfrm>
            <a:off x="6651187" y="5587301"/>
            <a:ext cx="1113959" cy="7148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67" dirty="0">
                <a:solidFill>
                  <a:schemeClr val="tx1"/>
                </a:solidFill>
              </a:rPr>
              <a:t>S211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N = 1000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M =20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M =3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95966214-3C21-49B3-A6DD-D3BC0A3A111C}"/>
              </a:ext>
            </a:extLst>
          </p:cNvPr>
          <p:cNvSpPr/>
          <p:nvPr/>
        </p:nvSpPr>
        <p:spPr>
          <a:xfrm>
            <a:off x="8175187" y="5587301"/>
            <a:ext cx="1113959" cy="7148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67" dirty="0">
                <a:solidFill>
                  <a:schemeClr val="tx1"/>
                </a:solidFill>
              </a:rPr>
              <a:t>S212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N = 1000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M =20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M =3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C561A75-D9B8-4CFA-B2A3-19572C3D940A}"/>
              </a:ext>
            </a:extLst>
          </p:cNvPr>
          <p:cNvSpPr txBox="1"/>
          <p:nvPr/>
        </p:nvSpPr>
        <p:spPr>
          <a:xfrm>
            <a:off x="8047375" y="4889364"/>
            <a:ext cx="60959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/>
              <a:t>X4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5AE1CAF-1FE9-40DF-A214-1C801FE85F83}"/>
              </a:ext>
            </a:extLst>
          </p:cNvPr>
          <p:cNvCxnSpPr>
            <a:cxnSpLocks/>
          </p:cNvCxnSpPr>
          <p:nvPr/>
        </p:nvCxnSpPr>
        <p:spPr>
          <a:xfrm>
            <a:off x="7945781" y="498318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3932475F-C6BA-4B84-9952-4C60D5151382}"/>
              </a:ext>
            </a:extLst>
          </p:cNvPr>
          <p:cNvSpPr/>
          <p:nvPr/>
        </p:nvSpPr>
        <p:spPr>
          <a:xfrm flipH="1">
            <a:off x="7122823" y="6375401"/>
            <a:ext cx="60959" cy="1027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CF00996-2EAB-4B9C-B11D-AC9CB6528D61}"/>
              </a:ext>
            </a:extLst>
          </p:cNvPr>
          <p:cNvSpPr/>
          <p:nvPr/>
        </p:nvSpPr>
        <p:spPr>
          <a:xfrm flipH="1">
            <a:off x="7122823" y="6578601"/>
            <a:ext cx="60959" cy="1027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B2E51EC2-A40C-4918-9359-CC6FE5AF5F54}"/>
              </a:ext>
            </a:extLst>
          </p:cNvPr>
          <p:cNvSpPr/>
          <p:nvPr/>
        </p:nvSpPr>
        <p:spPr>
          <a:xfrm flipH="1">
            <a:off x="8748423" y="6375401"/>
            <a:ext cx="60959" cy="1027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614C982-F683-4725-8D7C-64FF20C3806A}"/>
              </a:ext>
            </a:extLst>
          </p:cNvPr>
          <p:cNvSpPr/>
          <p:nvPr/>
        </p:nvSpPr>
        <p:spPr>
          <a:xfrm flipH="1">
            <a:off x="8748423" y="6578601"/>
            <a:ext cx="60959" cy="1027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FE994CC-232A-494E-B452-DEE3074C09F9}"/>
              </a:ext>
            </a:extLst>
          </p:cNvPr>
          <p:cNvCxnSpPr>
            <a:cxnSpLocks/>
          </p:cNvCxnSpPr>
          <p:nvPr/>
        </p:nvCxnSpPr>
        <p:spPr>
          <a:xfrm>
            <a:off x="10668000" y="427678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9566E373-449D-4286-BA09-3F987EB0CD2B}"/>
              </a:ext>
            </a:extLst>
          </p:cNvPr>
          <p:cNvSpPr/>
          <p:nvPr/>
        </p:nvSpPr>
        <p:spPr>
          <a:xfrm>
            <a:off x="9988669" y="4581585"/>
            <a:ext cx="1625587" cy="3555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X6,X2,X1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2A4FE9B-2A3B-4F7A-BA23-9EA430D018D3}"/>
              </a:ext>
            </a:extLst>
          </p:cNvPr>
          <p:cNvCxnSpPr>
            <a:cxnSpLocks/>
          </p:cNvCxnSpPr>
          <p:nvPr/>
        </p:nvCxnSpPr>
        <p:spPr>
          <a:xfrm flipH="1">
            <a:off x="9988671" y="5189345"/>
            <a:ext cx="809159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17CA4CD-9208-47FA-BCA5-C7599243D991}"/>
              </a:ext>
            </a:extLst>
          </p:cNvPr>
          <p:cNvCxnSpPr>
            <a:cxnSpLocks/>
          </p:cNvCxnSpPr>
          <p:nvPr/>
        </p:nvCxnSpPr>
        <p:spPr>
          <a:xfrm flipH="1">
            <a:off x="10805099" y="5189345"/>
            <a:ext cx="809159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9492FB3-633D-45B9-A3B2-2DA2FE88CC40}"/>
              </a:ext>
            </a:extLst>
          </p:cNvPr>
          <p:cNvCxnSpPr>
            <a:cxnSpLocks/>
          </p:cNvCxnSpPr>
          <p:nvPr/>
        </p:nvCxnSpPr>
        <p:spPr>
          <a:xfrm flipV="1">
            <a:off x="9988671" y="5189346"/>
            <a:ext cx="0" cy="355593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D9AB864-DF9E-4EAA-9053-D1280DB9D1B0}"/>
              </a:ext>
            </a:extLst>
          </p:cNvPr>
          <p:cNvCxnSpPr>
            <a:cxnSpLocks/>
          </p:cNvCxnSpPr>
          <p:nvPr/>
        </p:nvCxnSpPr>
        <p:spPr>
          <a:xfrm flipV="1">
            <a:off x="11614257" y="5185701"/>
            <a:ext cx="0" cy="355593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CCF771AE-3CA4-491F-AE3B-83D603AC14A8}"/>
              </a:ext>
            </a:extLst>
          </p:cNvPr>
          <p:cNvSpPr/>
          <p:nvPr/>
        </p:nvSpPr>
        <p:spPr>
          <a:xfrm>
            <a:off x="9477030" y="5541293"/>
            <a:ext cx="1113959" cy="7148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67" dirty="0">
                <a:solidFill>
                  <a:schemeClr val="tx1"/>
                </a:solidFill>
              </a:rPr>
              <a:t>S221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N = 1000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M =20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M =3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1AF9257A-4E88-469F-9AE0-627CCE933C55}"/>
              </a:ext>
            </a:extLst>
          </p:cNvPr>
          <p:cNvSpPr/>
          <p:nvPr/>
        </p:nvSpPr>
        <p:spPr>
          <a:xfrm>
            <a:off x="11001030" y="5541293"/>
            <a:ext cx="1113959" cy="7148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67" dirty="0">
                <a:solidFill>
                  <a:schemeClr val="tx1"/>
                </a:solidFill>
              </a:rPr>
              <a:t>S222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N = 1000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M =20</a:t>
            </a:r>
          </a:p>
          <a:p>
            <a:pPr algn="ctr"/>
            <a:r>
              <a:rPr lang="en-IN" sz="1067" dirty="0">
                <a:solidFill>
                  <a:schemeClr val="tx1"/>
                </a:solidFill>
              </a:rPr>
              <a:t>M =3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D5AF515-93EC-45B3-9C52-CCEEA326244A}"/>
              </a:ext>
            </a:extLst>
          </p:cNvPr>
          <p:cNvSpPr txBox="1"/>
          <p:nvPr/>
        </p:nvSpPr>
        <p:spPr>
          <a:xfrm>
            <a:off x="10873218" y="4843356"/>
            <a:ext cx="60959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/>
              <a:t>X6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94C509E-4818-40C2-8754-6191F94E581A}"/>
              </a:ext>
            </a:extLst>
          </p:cNvPr>
          <p:cNvCxnSpPr>
            <a:cxnSpLocks/>
          </p:cNvCxnSpPr>
          <p:nvPr/>
        </p:nvCxnSpPr>
        <p:spPr>
          <a:xfrm>
            <a:off x="10771624" y="493717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65EDF591-6802-4D3E-962B-D1F3B7066B82}"/>
              </a:ext>
            </a:extLst>
          </p:cNvPr>
          <p:cNvSpPr/>
          <p:nvPr/>
        </p:nvSpPr>
        <p:spPr>
          <a:xfrm flipH="1">
            <a:off x="9948666" y="6329393"/>
            <a:ext cx="60959" cy="1027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8DD5762-33FB-4597-8CC8-C5D52FC10812}"/>
              </a:ext>
            </a:extLst>
          </p:cNvPr>
          <p:cNvSpPr/>
          <p:nvPr/>
        </p:nvSpPr>
        <p:spPr>
          <a:xfrm flipH="1">
            <a:off x="9948666" y="6532593"/>
            <a:ext cx="60959" cy="1027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E949FF5E-C817-4177-8A52-8D62586CC61A}"/>
              </a:ext>
            </a:extLst>
          </p:cNvPr>
          <p:cNvSpPr/>
          <p:nvPr/>
        </p:nvSpPr>
        <p:spPr>
          <a:xfrm flipH="1">
            <a:off x="11574266" y="6329393"/>
            <a:ext cx="60959" cy="1027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0A06C6A2-73AF-4F24-BAF3-2ABB317B7FDF}"/>
              </a:ext>
            </a:extLst>
          </p:cNvPr>
          <p:cNvSpPr/>
          <p:nvPr/>
        </p:nvSpPr>
        <p:spPr>
          <a:xfrm flipH="1">
            <a:off x="11574266" y="6532593"/>
            <a:ext cx="60959" cy="1027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348B1B2-44E2-41EF-AF46-FD21F19073A8}"/>
              </a:ext>
            </a:extLst>
          </p:cNvPr>
          <p:cNvSpPr txBox="1"/>
          <p:nvPr/>
        </p:nvSpPr>
        <p:spPr>
          <a:xfrm>
            <a:off x="3158027" y="151028"/>
            <a:ext cx="1223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Tree1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611DA29-F3CD-43CF-830F-7CDAEBAB835E}"/>
              </a:ext>
            </a:extLst>
          </p:cNvPr>
          <p:cNvSpPr txBox="1"/>
          <p:nvPr/>
        </p:nvSpPr>
        <p:spPr>
          <a:xfrm>
            <a:off x="8047375" y="151028"/>
            <a:ext cx="1223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Tree2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229684D-2641-464F-BE81-8199A9217ADE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961569" y="5121405"/>
            <a:ext cx="947871" cy="2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4C56658-1B67-4DB0-BF3D-0D9AB7507B81}"/>
              </a:ext>
            </a:extLst>
          </p:cNvPr>
          <p:cNvSpPr/>
          <p:nvPr/>
        </p:nvSpPr>
        <p:spPr>
          <a:xfrm>
            <a:off x="46365" y="4963130"/>
            <a:ext cx="915203" cy="3165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33" dirty="0">
                <a:solidFill>
                  <a:schemeClr val="tx1"/>
                </a:solidFill>
              </a:rPr>
              <a:t>Apply entropy</a:t>
            </a:r>
          </a:p>
        </p:txBody>
      </p:sp>
    </p:spTree>
    <p:extLst>
      <p:ext uri="{BB962C8B-B14F-4D97-AF65-F5344CB8AC3E}">
        <p14:creationId xmlns:p14="http://schemas.microsoft.com/office/powerpoint/2010/main" val="11455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34" grpId="0" animBg="1"/>
      <p:bldP spid="44" grpId="0" animBg="1"/>
      <p:bldP spid="45" grpId="0" animBg="1"/>
      <p:bldP spid="46" grpId="0"/>
      <p:bldP spid="48" grpId="0" animBg="1"/>
      <p:bldP spid="54" grpId="0" animBg="1"/>
      <p:bldP spid="55" grpId="0" animBg="1"/>
      <p:bldP spid="56" grpId="0"/>
      <p:bldP spid="87" grpId="0" animBg="1"/>
      <p:bldP spid="89" grpId="0" animBg="1"/>
      <p:bldP spid="90" grpId="0" animBg="1"/>
      <p:bldP spid="91" grpId="0" animBg="1"/>
      <p:bldP spid="97" grpId="0" animBg="1"/>
      <p:bldP spid="102" grpId="0" animBg="1"/>
      <p:bldP spid="103" grpId="0" animBg="1"/>
      <p:bldP spid="104" grpId="0"/>
      <p:bldP spid="106" grpId="0" animBg="1"/>
      <p:bldP spid="107" grpId="0" animBg="1"/>
      <p:bldP spid="108" grpId="0" animBg="1"/>
      <p:bldP spid="109" grpId="0" animBg="1"/>
      <p:bldP spid="115" grpId="0" animBg="1"/>
      <p:bldP spid="117" grpId="0" animBg="1"/>
      <p:bldP spid="125" grpId="0" animBg="1"/>
      <p:bldP spid="126" grpId="0" animBg="1"/>
      <p:bldP spid="127" grpId="0"/>
      <p:bldP spid="129" grpId="0" animBg="1"/>
      <p:bldP spid="134" grpId="0" animBg="1"/>
      <p:bldP spid="135" grpId="0" animBg="1"/>
      <p:bldP spid="136" grpId="0"/>
      <p:bldP spid="138" grpId="0" animBg="1"/>
      <p:bldP spid="139" grpId="0" animBg="1"/>
      <p:bldP spid="140" grpId="0" animBg="1"/>
      <p:bldP spid="141" grpId="0" animBg="1"/>
      <p:bldP spid="143" grpId="0" animBg="1"/>
      <p:bldP spid="148" grpId="0" animBg="1"/>
      <p:bldP spid="149" grpId="0" animBg="1"/>
      <p:bldP spid="150" grpId="0"/>
      <p:bldP spid="152" grpId="0" animBg="1"/>
      <p:bldP spid="153" grpId="0" animBg="1"/>
      <p:bldP spid="154" grpId="0" animBg="1"/>
      <p:bldP spid="155" grpId="0" animBg="1"/>
      <p:bldP spid="159" grpId="0"/>
      <p:bldP spid="160" grpId="0"/>
      <p:bldP spid="9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384121-B0F3-4FB3-9DCC-D38041ED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0886"/>
            <a:ext cx="7620000" cy="817561"/>
          </a:xfrm>
        </p:spPr>
        <p:txBody>
          <a:bodyPr/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Assumptions of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89562-AB75-4C5C-8DA8-69F3A69AC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IN" sz="2400" dirty="0"/>
              <a:t>While building each tree in random forest, a random sample of records are selected but not all the observations in the data. This random sample varies for each individual tree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n-IN" sz="24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IN" sz="2400" dirty="0"/>
              <a:t>At each step of individual random tree development, best split is identified to divide the data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n-IN" sz="24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IN" sz="2400" dirty="0"/>
              <a:t>The aggregate output is given by taking the average of all the results given by each individual random tree.</a:t>
            </a:r>
          </a:p>
        </p:txBody>
      </p:sp>
    </p:spTree>
    <p:extLst>
      <p:ext uri="{BB962C8B-B14F-4D97-AF65-F5344CB8AC3E}">
        <p14:creationId xmlns:p14="http://schemas.microsoft.com/office/powerpoint/2010/main" val="265871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392</Words>
  <Application>Microsoft Office PowerPoint</Application>
  <PresentationFormat>Widescreen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Wingdings</vt:lpstr>
      <vt:lpstr>Office Theme</vt:lpstr>
      <vt:lpstr>What is Random Forest</vt:lpstr>
      <vt:lpstr>How it works??</vt:lpstr>
      <vt:lpstr>How it works??</vt:lpstr>
      <vt:lpstr>PowerPoint Presentation</vt:lpstr>
      <vt:lpstr>Assumptions of 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</dc:title>
  <dc:creator>Sudheer Kumar Vetcha - (AEO)</dc:creator>
  <cp:lastModifiedBy>Sudheer Kumar Vetcha - (AEO)</cp:lastModifiedBy>
  <cp:revision>3</cp:revision>
  <dcterms:created xsi:type="dcterms:W3CDTF">2023-02-20T06:33:48Z</dcterms:created>
  <dcterms:modified xsi:type="dcterms:W3CDTF">2023-02-20T06:38:27Z</dcterms:modified>
</cp:coreProperties>
</file>