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themeOverride+xml" PartName="/ppt/theme/themeOverr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6" y="392866"/>
            <a:ext cx="11993700" cy="14940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Using Pivot Tables for Employee Turnover                             Analysis</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sp>
        <p:nvSpPr>
          <p:cNvPr id="34" name="Google Shape;34;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35" name="Google Shape;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2554542" y="3314150"/>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PRIYA.M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312204370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 ID             :CAB192553317390AC90403A743C407BA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General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ANNAI VIOLET ARTS AND SCIENCE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