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63" r:id="rId2"/>
    <p:sldId id="264" r:id="rId3"/>
    <p:sldId id="265" r:id="rId4"/>
    <p:sldId id="266" r:id="rId5"/>
    <p:sldId id="267" r:id="rId6"/>
    <p:sldId id="257" r:id="rId7"/>
    <p:sldId id="258" r:id="rId8"/>
    <p:sldId id="262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>
        <p:scale>
          <a:sx n="81" d="100"/>
          <a:sy n="81" d="100"/>
        </p:scale>
        <p:origin x="-294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04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9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5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7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66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27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9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38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7437"/>
            <a:ext cx="7481552" cy="4262907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central processing unit</a:t>
            </a:r>
            <a:r>
              <a:rPr lang="en-US" dirty="0"/>
              <a:t> (</a:t>
            </a:r>
            <a:r>
              <a:rPr lang="en-US" b="1" dirty="0"/>
              <a:t>CPU</a:t>
            </a:r>
            <a:r>
              <a:rPr lang="en-US" dirty="0"/>
              <a:t>) is an important part </a:t>
            </a:r>
            <a:r>
              <a:rPr lang="en-US" dirty="0" smtClean="0"/>
              <a:t>of every computer.</a:t>
            </a:r>
          </a:p>
          <a:p>
            <a:r>
              <a:rPr lang="en-US" dirty="0"/>
              <a:t>The CPU sends signals to control the other parts of the computer, almost like how a brain controls a body</a:t>
            </a:r>
            <a:r>
              <a:rPr lang="en-US" dirty="0" smtClean="0"/>
              <a:t>.</a:t>
            </a:r>
          </a:p>
          <a:p>
            <a:r>
              <a:rPr lang="en-US" dirty="0"/>
              <a:t>The CPU is an electronic machine that works on a list of computer things to do, called </a:t>
            </a:r>
            <a:r>
              <a:rPr lang="en-US" i="1" dirty="0" smtClean="0"/>
              <a:t>instructions.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181" y="1262129"/>
            <a:ext cx="2853473" cy="2853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271" y="3978406"/>
            <a:ext cx="2492593" cy="215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81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HYPER-THREADING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730025" cy="5044963"/>
          </a:xfrm>
        </p:spPr>
        <p:txBody>
          <a:bodyPr/>
          <a:lstStyle/>
          <a:p>
            <a:r>
              <a:rPr lang="en-US" b="1" dirty="0" smtClean="0"/>
              <a:t>Hyper</a:t>
            </a:r>
            <a:r>
              <a:rPr lang="en-US" dirty="0" smtClean="0"/>
              <a:t>-</a:t>
            </a:r>
            <a:r>
              <a:rPr lang="en-US" b="1" dirty="0" smtClean="0"/>
              <a:t>Threading</a:t>
            </a:r>
            <a:r>
              <a:rPr lang="en-US" dirty="0" smtClean="0"/>
              <a:t> is a technology used by some Intel microprocessor.</a:t>
            </a:r>
          </a:p>
          <a:p>
            <a:r>
              <a:rPr lang="en-US" dirty="0" smtClean="0"/>
              <a:t> It allows a single microprocessor to act like two separate processors to the operating system and the application programs that use it.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377" y="1596980"/>
            <a:ext cx="4928853" cy="519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8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BLOCK DIAGRAM OF CPU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2355"/>
            <a:ext cx="10250510" cy="4801042"/>
          </a:xfrm>
        </p:spPr>
      </p:pic>
    </p:spTree>
    <p:extLst>
      <p:ext uri="{BB962C8B-B14F-4D97-AF65-F5344CB8AC3E}">
        <p14:creationId xmlns:p14="http://schemas.microsoft.com/office/powerpoint/2010/main" val="344491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CPU BLOCKS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b="1" dirty="0" smtClean="0"/>
              <a:t>Clock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The </a:t>
            </a:r>
            <a:r>
              <a:rPr lang="en-US" sz="2600" b="1" dirty="0"/>
              <a:t>clock speed</a:t>
            </a:r>
            <a:r>
              <a:rPr lang="en-US" sz="2600" dirty="0"/>
              <a:t> typically refers to the frequency at which a chip like </a:t>
            </a:r>
            <a:r>
              <a:rPr lang="en-US" sz="2600" dirty="0" smtClean="0"/>
              <a:t>CPU is </a:t>
            </a:r>
            <a:r>
              <a:rPr lang="en-US" sz="2600" dirty="0"/>
              <a:t>running and is used as an indicator of the processor's speed</a:t>
            </a:r>
            <a:endParaRPr lang="en-US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b="1" dirty="0" smtClean="0"/>
              <a:t>Accumulator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In a computer's </a:t>
            </a:r>
            <a:r>
              <a:rPr lang="en-US" sz="2600" dirty="0" smtClean="0"/>
              <a:t>CPU, </a:t>
            </a:r>
            <a:r>
              <a:rPr lang="en-US" sz="2600" dirty="0"/>
              <a:t>an </a:t>
            </a:r>
            <a:r>
              <a:rPr lang="en-US" sz="2600" b="1" dirty="0"/>
              <a:t>accumulator</a:t>
            </a:r>
            <a:r>
              <a:rPr lang="en-US" sz="2600" dirty="0"/>
              <a:t> is a </a:t>
            </a:r>
            <a:r>
              <a:rPr lang="en-US" sz="2600" dirty="0" smtClean="0"/>
              <a:t>register</a:t>
            </a:r>
            <a:r>
              <a:rPr lang="en-US" sz="2600" dirty="0"/>
              <a:t> </a:t>
            </a:r>
            <a:r>
              <a:rPr lang="en-US" sz="2600" dirty="0" smtClean="0"/>
              <a:t>in which intermediate</a:t>
            </a:r>
            <a:r>
              <a:rPr lang="en-US" sz="2600" dirty="0"/>
              <a:t> </a:t>
            </a:r>
            <a:r>
              <a:rPr lang="en-US" sz="2600" dirty="0" smtClean="0"/>
              <a:t>arithmetic and logic results are stored.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 smtClean="0"/>
              <a:t>Program Counter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A </a:t>
            </a:r>
            <a:r>
              <a:rPr lang="en-US" sz="2600" b="1" dirty="0"/>
              <a:t>program counter</a:t>
            </a:r>
            <a:r>
              <a:rPr lang="en-US" sz="2600" dirty="0"/>
              <a:t> is a register in a </a:t>
            </a:r>
            <a:r>
              <a:rPr lang="en-US" sz="2600" b="1" dirty="0"/>
              <a:t>computer</a:t>
            </a:r>
            <a:r>
              <a:rPr lang="en-US" sz="2600" dirty="0"/>
              <a:t> processor that contains the address (location) of the instruction being executed at the current time.</a:t>
            </a:r>
          </a:p>
        </p:txBody>
      </p:sp>
    </p:spTree>
    <p:extLst>
      <p:ext uri="{BB962C8B-B14F-4D97-AF65-F5344CB8AC3E}">
        <p14:creationId xmlns:p14="http://schemas.microsoft.com/office/powerpoint/2010/main" val="762984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PROCESSOR FAMILIES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mic Sans MS" pitchFamily="66" charset="0"/>
              </a:rPr>
              <a:t>First Generation Processors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mic Sans MS" pitchFamily="66" charset="0"/>
              </a:rPr>
              <a:t>Second Generation Processors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mic Sans MS" pitchFamily="66" charset="0"/>
              </a:rPr>
              <a:t>Third Generation </a:t>
            </a:r>
            <a:r>
              <a:rPr lang="en-US" dirty="0" smtClean="0">
                <a:latin typeface="Comic Sans MS" pitchFamily="66" charset="0"/>
              </a:rPr>
              <a:t>Processors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mic Sans MS" pitchFamily="66" charset="0"/>
              </a:rPr>
              <a:t>Fourth Generation </a:t>
            </a:r>
            <a:r>
              <a:rPr lang="en-US" dirty="0" smtClean="0">
                <a:latin typeface="Comic Sans MS" pitchFamily="66" charset="0"/>
              </a:rPr>
              <a:t>Processors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Comic Sans MS" pitchFamily="66" charset="0"/>
              </a:rPr>
              <a:t>Fifth Generation Processors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5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6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MULTIPROCESSING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Multiprocessing</a:t>
            </a:r>
            <a:r>
              <a:rPr lang="en-US" dirty="0"/>
              <a:t> is the use of two or more central processing units (CPUs) within a single </a:t>
            </a:r>
            <a:r>
              <a:rPr lang="en-US" b="1" dirty="0"/>
              <a:t>computer</a:t>
            </a:r>
            <a:r>
              <a:rPr lang="en-US" dirty="0"/>
              <a:t> system.</a:t>
            </a:r>
          </a:p>
          <a:p>
            <a:r>
              <a:rPr lang="en-US" dirty="0" smtClean="0"/>
              <a:t>Ability </a:t>
            </a:r>
            <a:r>
              <a:rPr lang="en-US" dirty="0"/>
              <a:t>of a system to support more than one processor or the ability to allocate tasks between them.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198" y="3656457"/>
            <a:ext cx="7508382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7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MULTIPROGRAMMING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Multiprogramming</a:t>
            </a:r>
            <a:r>
              <a:rPr lang="en-US" dirty="0" smtClean="0"/>
              <a:t> means parallel processing in which several programs are run at the same time on a uniprocessor.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6" y="3126594"/>
            <a:ext cx="6697014" cy="34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0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MULTITASKING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686800" cy="2914621"/>
          </a:xfrm>
        </p:spPr>
        <p:txBody>
          <a:bodyPr>
            <a:normAutofit/>
          </a:bodyPr>
          <a:lstStyle/>
          <a:p>
            <a:r>
              <a:rPr lang="en-US" sz="2400" dirty="0"/>
              <a:t>Multitasking, in an operating system, is allowing a user to perform more than one computer task (such as the operation of an application program) at a time.</a:t>
            </a:r>
          </a:p>
          <a:p>
            <a:r>
              <a:rPr lang="en-US" sz="2400" dirty="0"/>
              <a:t>When you open your Web browser and then open Word at the same time, you are causing the operating system to do multitasking.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886200"/>
            <a:ext cx="3467100" cy="243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7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MULTITHREADING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 </a:t>
            </a:r>
            <a:r>
              <a:rPr lang="en-US" b="1" dirty="0" smtClean="0"/>
              <a:t>computer architecture</a:t>
            </a:r>
            <a:r>
              <a:rPr lang="en-US" dirty="0" smtClean="0"/>
              <a:t>, </a:t>
            </a:r>
            <a:r>
              <a:rPr lang="en-US" b="1" dirty="0"/>
              <a:t>m</a:t>
            </a:r>
            <a:r>
              <a:rPr lang="en-US" b="1" dirty="0" smtClean="0"/>
              <a:t>ultithreading</a:t>
            </a:r>
            <a:r>
              <a:rPr lang="en-US" dirty="0"/>
              <a:t> is the ability of a </a:t>
            </a:r>
            <a:r>
              <a:rPr lang="en-US" b="1" dirty="0" smtClean="0"/>
              <a:t>CPU</a:t>
            </a:r>
            <a:r>
              <a:rPr lang="en-US" dirty="0"/>
              <a:t> to execute multiple processes or threads concurrently, appropriately supported by the operating system.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52" y="3226177"/>
            <a:ext cx="4211391" cy="322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15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</TotalTime>
  <Words>54</Words>
  <Application>Microsoft Office PowerPoint</Application>
  <PresentationFormat>Custom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CPU</vt:lpstr>
      <vt:lpstr>BLOCK DIAGRAM OF CPU</vt:lpstr>
      <vt:lpstr>CPU BLOCKS</vt:lpstr>
      <vt:lpstr>PROCESSOR FAMILIES</vt:lpstr>
      <vt:lpstr>PARALLELISM</vt:lpstr>
      <vt:lpstr>MULTIPROCESSING</vt:lpstr>
      <vt:lpstr>MULTIPROGRAMMING</vt:lpstr>
      <vt:lpstr>MULTITASKING</vt:lpstr>
      <vt:lpstr>MULTITHREADING</vt:lpstr>
      <vt:lpstr>HYPER-THREADING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MULTIPROCESSING</dc:title>
  <dc:creator>Potnis, Priyal</dc:creator>
  <cp:lastModifiedBy>Potnis, Priyal</cp:lastModifiedBy>
  <cp:revision>12</cp:revision>
  <dcterms:created xsi:type="dcterms:W3CDTF">2018-03-12T05:57:20Z</dcterms:created>
  <dcterms:modified xsi:type="dcterms:W3CDTF">2018-03-13T12:02:16Z</dcterms:modified>
</cp:coreProperties>
</file>