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82" r:id="rId7"/>
    <p:sldId id="259" r:id="rId8"/>
    <p:sldId id="260" r:id="rId9"/>
    <p:sldId id="261" r:id="rId10"/>
    <p:sldId id="265" r:id="rId11"/>
    <p:sldId id="264" r:id="rId12"/>
    <p:sldId id="262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58"/>
            <p14:sldId id="282"/>
            <p14:sldId id="259"/>
            <p14:sldId id="260"/>
            <p14:sldId id="261"/>
            <p14:sldId id="265"/>
            <p14:sldId id="264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05/04/2018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05/04/2018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2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795F90-D916-4106-AFA3-7D416ED8F7A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FF98B-829B-4D6F-B00B-6CA9A88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4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>
              <a:defRPr sz="4000">
                <a:latin typeface="Calibri" panose="020F0502020204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07988" y="1557338"/>
            <a:ext cx="11160125" cy="4824412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3" r:id="rId4"/>
    <p:sldLayoutId id="2147483811" r:id="rId5"/>
    <p:sldLayoutId id="2147483781" r:id="rId6"/>
    <p:sldLayoutId id="2147483780" r:id="rId7"/>
    <p:sldLayoutId id="2147483734" r:id="rId8"/>
    <p:sldLayoutId id="2147483735" r:id="rId9"/>
    <p:sldLayoutId id="2147483812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DHCP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21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7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DNS Hierarchy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4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Resolution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2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LDAP (Lightweight Directory Access Protocol)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X.500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2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OF LDAP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0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3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of Mail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MUA</a:t>
            </a:r>
          </a:p>
          <a:p>
            <a:r>
              <a:rPr lang="en-IN" dirty="0" smtClean="0"/>
              <a:t>MTA</a:t>
            </a:r>
          </a:p>
          <a:p>
            <a:r>
              <a:rPr lang="en-IN" dirty="0" smtClean="0"/>
              <a:t>LDA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67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SMTP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9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Dynamic Allocation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62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IMAP4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8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9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7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Proxy</a:t>
            </a:r>
            <a:r>
              <a:rPr lang="en-US" b="1" dirty="0"/>
              <a:t> </a:t>
            </a:r>
            <a:r>
              <a:rPr lang="en-US" b="1" dirty="0" smtClean="0"/>
              <a:t>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735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Proxy Caching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1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Web Service?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75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2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Dynamic Allocation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1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cs typeface="Calibri" panose="020F0502020204030204" pitchFamily="34" charset="0"/>
              </a:rPr>
              <a:t>ADDRESS RESOLUTION PROTOCOL (ARP</a:t>
            </a:r>
            <a:r>
              <a:rPr lang="en-US" b="1" u="sng" dirty="0" smtClean="0">
                <a:cs typeface="Calibri" panose="020F0502020204030204" pitchFamily="34" charset="0"/>
              </a:rPr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2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cs typeface="Calibri" panose="020F0502020204030204" pitchFamily="34" charset="0"/>
              </a:rPr>
              <a:t>REVERSE ADDRESS RESOLUTION PROTOCOL</a:t>
            </a:r>
            <a:r>
              <a:rPr lang="en-US" u="sng" dirty="0">
                <a:cs typeface="Calibri" panose="020F0502020204030204" pitchFamily="34" charset="0"/>
              </a:rPr>
              <a:t> (</a:t>
            </a:r>
            <a:r>
              <a:rPr lang="en-US" b="1" u="sng" dirty="0">
                <a:cs typeface="Calibri" panose="020F0502020204030204" pitchFamily="34" charset="0"/>
              </a:rPr>
              <a:t>RARP</a:t>
            </a:r>
            <a:r>
              <a:rPr lang="en-US" u="sng" dirty="0">
                <a:cs typeface="Calibri" panose="020F0502020204030204" pitchFamily="34" charset="0"/>
              </a:rPr>
              <a:t>)</a:t>
            </a:r>
            <a:br>
              <a:rPr lang="en-US" u="sng" dirty="0"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5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cs typeface="Calibri" panose="020F0502020204030204" pitchFamily="34" charset="0"/>
              </a:rPr>
              <a:t>BOOTSTRAP PROTOCOL (BOOTP)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0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DHCP?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5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6" b="20315"/>
          <a:stretch/>
        </p:blipFill>
        <p:spPr>
          <a:xfrm>
            <a:off x="1055440" y="2994352"/>
            <a:ext cx="1366607" cy="980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8" t="4596" r="33732" b="5183"/>
          <a:stretch/>
        </p:blipFill>
        <p:spPr>
          <a:xfrm>
            <a:off x="10056440" y="2564904"/>
            <a:ext cx="1227909" cy="1894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19835" y="4910838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DHCP SERVER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8185" y="420998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DHCP CLIENT</a:t>
            </a:r>
            <a:endParaRPr lang="en-IN" b="1" dirty="0"/>
          </a:p>
        </p:txBody>
      </p:sp>
      <p:cxnSp>
        <p:nvCxnSpPr>
          <p:cNvPr id="3" name="Straight Connector 2"/>
          <p:cNvCxnSpPr>
            <a:stCxn id="4" idx="3"/>
            <a:endCxn id="5" idx="1"/>
          </p:cNvCxnSpPr>
          <p:nvPr/>
        </p:nvCxnSpPr>
        <p:spPr>
          <a:xfrm>
            <a:off x="2422047" y="3484459"/>
            <a:ext cx="7634393" cy="27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655067" y="1164338"/>
            <a:ext cx="3168352" cy="12241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Discovery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490294" y="2303283"/>
            <a:ext cx="3024336" cy="1081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655067" y="3599331"/>
            <a:ext cx="3168352" cy="12241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4490294" y="4910837"/>
            <a:ext cx="3024336" cy="108104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2993" y="240923"/>
            <a:ext cx="6418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By Step Process of DHCP</a:t>
            </a:r>
            <a:endParaRPr lang="en-US" sz="40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70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cs typeface="Calibri" panose="020F0502020204030204" pitchFamily="34" charset="0"/>
              </a:rPr>
              <a:t>DHCP Allocation Methods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Calibri" panose="020F0502020204030204" pitchFamily="34" charset="0"/>
              </a:rPr>
              <a:t>The two main functions of the Dynamic Host Configuration Protocol are to provide a mechanism for assigning addresses to hosts, and a method by which clients can request addresses and other configuration data from servers.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cs typeface="Calibri" panose="020F0502020204030204" pitchFamily="34" charset="0"/>
              </a:rPr>
              <a:t>DHCP standard includes three different address allocation mechanisms.</a:t>
            </a:r>
          </a:p>
          <a:p>
            <a:pPr algn="just"/>
            <a:endParaRPr lang="en-US" dirty="0">
              <a:cs typeface="Calibri" panose="020F0502020204030204" pitchFamily="34" charset="0"/>
            </a:endParaRPr>
          </a:p>
          <a:p>
            <a:pPr algn="just"/>
            <a:r>
              <a:rPr lang="en-US" dirty="0">
                <a:cs typeface="Calibri" panose="020F0502020204030204" pitchFamily="34" charset="0"/>
              </a:rPr>
              <a:t>    1)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Manual Allocation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Calibri" panose="020F0502020204030204" pitchFamily="34" charset="0"/>
            </a:endParaRPr>
          </a:p>
          <a:p>
            <a:pPr algn="just"/>
            <a:r>
              <a:rPr lang="en-US" dirty="0">
                <a:cs typeface="Calibri" panose="020F0502020204030204" pitchFamily="34" charset="0"/>
              </a:rPr>
              <a:t>   2) Automatic Allocation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cs typeface="Calibri" panose="020F0502020204030204" pitchFamily="34" charset="0"/>
            </a:endParaRPr>
          </a:p>
          <a:p>
            <a:pPr algn="just"/>
            <a:r>
              <a:rPr lang="en-US" dirty="0">
                <a:cs typeface="Calibri" panose="020F0502020204030204" pitchFamily="34" charset="0"/>
              </a:rPr>
              <a:t>   3) Dynamic Allocation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098666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22074</TotalTime>
  <Words>139</Words>
  <Application>Microsoft Office PowerPoint</Application>
  <PresentationFormat>Widescreen</PresentationFormat>
  <Paragraphs>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Dynamic Allocation</vt:lpstr>
      <vt:lpstr>Advantages of Dynamic Allocation</vt:lpstr>
      <vt:lpstr>ADDRESS RESOLUTION PROTOCOL (ARP)</vt:lpstr>
      <vt:lpstr>REVERSE ADDRESS RESOLUTION PROTOCOL (RARP) </vt:lpstr>
      <vt:lpstr>BOOTSTRAP PROTOCOL (BOOTP) </vt:lpstr>
      <vt:lpstr>What is DHCP?</vt:lpstr>
      <vt:lpstr>PowerPoint Presentation</vt:lpstr>
      <vt:lpstr>DHCP Allocation Methods</vt:lpstr>
      <vt:lpstr>DNS</vt:lpstr>
      <vt:lpstr>DNS Hierarchy</vt:lpstr>
      <vt:lpstr>Resolution Process</vt:lpstr>
      <vt:lpstr>LDAP (Lightweight Directory Access Protocol)</vt:lpstr>
      <vt:lpstr>X.500</vt:lpstr>
      <vt:lpstr>OPERATIONS OF LDAP</vt:lpstr>
      <vt:lpstr>E-MAIL</vt:lpstr>
      <vt:lpstr>Components of Mail System</vt:lpstr>
      <vt:lpstr>SMTP</vt:lpstr>
      <vt:lpstr>POP3</vt:lpstr>
      <vt:lpstr>IMAP4</vt:lpstr>
      <vt:lpstr>PowerPoint Presentation</vt:lpstr>
      <vt:lpstr>MAPI</vt:lpstr>
      <vt:lpstr>Proxy Server</vt:lpstr>
      <vt:lpstr>Proxy Caching</vt:lpstr>
      <vt:lpstr>What is Web Service?</vt:lpstr>
      <vt:lpstr>How it works?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Amol Hadkar</cp:lastModifiedBy>
  <cp:revision>167</cp:revision>
  <dcterms:created xsi:type="dcterms:W3CDTF">2017-10-18T07:07:16Z</dcterms:created>
  <dcterms:modified xsi:type="dcterms:W3CDTF">2018-04-06T01:29:57Z</dcterms:modified>
</cp:coreProperties>
</file>