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DA6D-FF1E-40BB-A9FE-EC4F73FF03AE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3A9C-D5D7-48D3-A0C8-45A62E90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5" y="1196752"/>
            <a:ext cx="8271671" cy="5661247"/>
          </a:xfrm>
        </p:spPr>
      </p:pic>
    </p:spTree>
    <p:extLst>
      <p:ext uri="{BB962C8B-B14F-4D97-AF65-F5344CB8AC3E}">
        <p14:creationId xmlns:p14="http://schemas.microsoft.com/office/powerpoint/2010/main" val="32361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is a main (PCB) printed circuit board.</a:t>
            </a:r>
          </a:p>
          <a:p>
            <a:r>
              <a:rPr lang="en-US" dirty="0" smtClean="0"/>
              <a:t>Where are all the components and devices are connected directly and indirectly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 Slot</a:t>
            </a:r>
          </a:p>
          <a:p>
            <a:r>
              <a:rPr lang="en-US" dirty="0" smtClean="0"/>
              <a:t>CPU Socket</a:t>
            </a:r>
          </a:p>
          <a:p>
            <a:r>
              <a:rPr lang="en-US" dirty="0" smtClean="0"/>
              <a:t>BIOS</a:t>
            </a:r>
          </a:p>
          <a:p>
            <a:r>
              <a:rPr lang="en-US" dirty="0" smtClean="0"/>
              <a:t>CMOS Battery</a:t>
            </a:r>
          </a:p>
          <a:p>
            <a:r>
              <a:rPr lang="en-US" dirty="0" smtClean="0"/>
              <a:t>Expansion Slot (PCI)</a:t>
            </a:r>
          </a:p>
          <a:p>
            <a:r>
              <a:rPr lang="en-US" dirty="0" smtClean="0"/>
              <a:t>AGP Port</a:t>
            </a:r>
          </a:p>
          <a:p>
            <a:r>
              <a:rPr lang="en-US" dirty="0" smtClean="0"/>
              <a:t>SATA connector</a:t>
            </a:r>
          </a:p>
        </p:txBody>
      </p:sp>
    </p:spTree>
    <p:extLst>
      <p:ext uri="{BB962C8B-B14F-4D97-AF65-F5344CB8AC3E}">
        <p14:creationId xmlns:p14="http://schemas.microsoft.com/office/powerpoint/2010/main" val="424747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MOTHERBOARD</vt:lpstr>
      <vt:lpstr>MOTHERBOARD</vt:lpstr>
      <vt:lpstr>COMPONENTS OF MOTHERBOARD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2018-03-11T13:33:34Z</dcterms:created>
  <dcterms:modified xsi:type="dcterms:W3CDTF">2018-03-11T16:45:01Z</dcterms:modified>
</cp:coreProperties>
</file>