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46B4-3C99-4759-9C4A-0E4BF9F01A6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SCANNERS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3886200" cy="2473854"/>
          </a:xfrm>
        </p:spPr>
      </p:pic>
      <p:sp>
        <p:nvSpPr>
          <p:cNvPr id="9" name="TextBox 8"/>
          <p:cNvSpPr txBox="1"/>
          <p:nvPr/>
        </p:nvSpPr>
        <p:spPr>
          <a:xfrm>
            <a:off x="4648200" y="17526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scanner is an input </a:t>
            </a:r>
            <a:r>
              <a:rPr lang="en-US" sz="2400" dirty="0" smtClean="0"/>
              <a:t>device</a:t>
            </a:r>
            <a:r>
              <a:rPr lang="en-US" sz="2400" dirty="0"/>
              <a:t> that scans documents such as photographs and pages of text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a document is scanned, it is converted into a </a:t>
            </a:r>
            <a:r>
              <a:rPr lang="en-US" sz="2400" dirty="0" smtClean="0"/>
              <a:t>digital</a:t>
            </a:r>
            <a:r>
              <a:rPr lang="en-US" sz="2400" dirty="0"/>
              <a:t> format.</a:t>
            </a:r>
          </a:p>
        </p:txBody>
      </p:sp>
    </p:spTree>
    <p:extLst>
      <p:ext uri="{BB962C8B-B14F-4D97-AF65-F5344CB8AC3E}">
        <p14:creationId xmlns:p14="http://schemas.microsoft.com/office/powerpoint/2010/main" val="311570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SCANNERS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324855" cy="4800600"/>
          </a:xfrm>
        </p:spPr>
      </p:pic>
    </p:spTree>
    <p:extLst>
      <p:ext uri="{BB962C8B-B14F-4D97-AF65-F5344CB8AC3E}">
        <p14:creationId xmlns:p14="http://schemas.microsoft.com/office/powerpoint/2010/main" val="38412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FLATBED SCANNER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19200"/>
            <a:ext cx="3200400" cy="32004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41740"/>
            <a:ext cx="5202149" cy="211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16002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Scan documents, photos, flat object from PC or laptop.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Flatbed is made up of glass pane and moving CCD array and two mirrors.</a:t>
            </a:r>
          </a:p>
        </p:txBody>
      </p:sp>
    </p:spTree>
    <p:extLst>
      <p:ext uri="{BB962C8B-B14F-4D97-AF65-F5344CB8AC3E}">
        <p14:creationId xmlns:p14="http://schemas.microsoft.com/office/powerpoint/2010/main" val="33302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HANDHELD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0198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Handheld scanner is </a:t>
            </a:r>
            <a:r>
              <a:rPr lang="en-US" dirty="0"/>
              <a:t>used to scan physical documents into their digital forms that can be stored, edited, transferred and emailed digitally</a:t>
            </a:r>
            <a:r>
              <a:rPr lang="en-US" dirty="0" smtClean="0"/>
              <a:t>.</a:t>
            </a:r>
          </a:p>
          <a:p>
            <a:r>
              <a:rPr lang="en-US" dirty="0"/>
              <a:t>This device is especially useful when space is a concern, as flatbed scanners tend to take up a large amount </a:t>
            </a:r>
            <a:r>
              <a:rPr lang="en-US" dirty="0" smtClean="0"/>
              <a:t>of </a:t>
            </a:r>
            <a:r>
              <a:rPr lang="en-US" dirty="0"/>
              <a:t>space</a:t>
            </a:r>
            <a:r>
              <a:rPr lang="en-US" dirty="0" smtClean="0"/>
              <a:t>.</a:t>
            </a:r>
          </a:p>
          <a:p>
            <a:r>
              <a:rPr lang="en-US" dirty="0"/>
              <a:t>This scanning will be effective only if with a steady hand technique, or else the image may seem distorted.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3600"/>
            <a:ext cx="2667000" cy="23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SHEET-FED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Item to be scanned is to be pulled into </a:t>
            </a:r>
            <a:r>
              <a:rPr lang="en-US" sz="2800" dirty="0" smtClean="0"/>
              <a:t>a stationary </a:t>
            </a:r>
            <a:r>
              <a:rPr lang="en-US" sz="2800" dirty="0"/>
              <a:t>scanning </a:t>
            </a:r>
            <a:r>
              <a:rPr lang="en-US" sz="2800" dirty="0" smtClean="0"/>
              <a:t>mechanism.</a:t>
            </a:r>
          </a:p>
          <a:p>
            <a:r>
              <a:rPr lang="en-US" sz="2800" dirty="0"/>
              <a:t>A scanner that allows only paper to be scanned rather than books or other thick objects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Smaller and less expensive </a:t>
            </a:r>
            <a:r>
              <a:rPr lang="en-US" sz="2800" dirty="0" smtClean="0"/>
              <a:t>than flatbed scanner.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14800"/>
            <a:ext cx="3276600" cy="23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DRUM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 type of scanner used to capture the highest resolution from an image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 Photographs </a:t>
            </a:r>
            <a:r>
              <a:rPr lang="en-US" sz="2800" dirty="0" smtClean="0"/>
              <a:t>and transparencies are taped, fitted into a clear cylinder (drum) that is spun at speeds exceeding 1000 RPM during the scanning operation.</a:t>
            </a:r>
          </a:p>
          <a:p>
            <a:r>
              <a:rPr lang="en-US" sz="2800" dirty="0" smtClean="0"/>
              <a:t>Very large and expensive.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731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477000" cy="4841875"/>
          </a:xfrm>
        </p:spPr>
      </p:pic>
    </p:spTree>
    <p:extLst>
      <p:ext uri="{BB962C8B-B14F-4D97-AF65-F5344CB8AC3E}">
        <p14:creationId xmlns:p14="http://schemas.microsoft.com/office/powerpoint/2010/main" val="8928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14621"/>
          </a:xfrm>
        </p:spPr>
        <p:txBody>
          <a:bodyPr>
            <a:normAutofit/>
          </a:bodyPr>
          <a:lstStyle/>
          <a:p>
            <a:r>
              <a:rPr lang="en-US" sz="2400" dirty="0"/>
              <a:t>Multitasking, in an operating system, is allowing a user to perform more than one computer task (such as the operation of an application program) at a 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you open your Web </a:t>
            </a:r>
            <a:r>
              <a:rPr lang="en-US" sz="2400" dirty="0" smtClean="0"/>
              <a:t>browser and </a:t>
            </a:r>
            <a:r>
              <a:rPr lang="en-US" sz="2400" dirty="0"/>
              <a:t>then open Word at the same time, you are causing the operating system to do multitasking.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86200"/>
            <a:ext cx="3467100" cy="24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 means in any single process, multiple threads is allowed and again, can run simultaneously. </a:t>
            </a:r>
            <a:endParaRPr lang="en-US" dirty="0" smtClean="0"/>
          </a:p>
          <a:p>
            <a:r>
              <a:rPr lang="en-US" dirty="0" smtClean="0"/>
              <a:t>Multithreading</a:t>
            </a:r>
            <a:r>
              <a:rPr lang="en-US" dirty="0"/>
              <a:t> is the ability of a </a:t>
            </a:r>
            <a:r>
              <a:rPr lang="en-US" dirty="0" smtClean="0"/>
              <a:t>CPU</a:t>
            </a:r>
            <a:r>
              <a:rPr lang="en-US" dirty="0"/>
              <a:t> to </a:t>
            </a:r>
            <a:r>
              <a:rPr lang="en-US" dirty="0" smtClean="0"/>
              <a:t>execute multiple processes or threads concurrently, supported by OS.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45" y="4148456"/>
            <a:ext cx="2743200" cy="25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4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167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SCANNERS</vt:lpstr>
      <vt:lpstr>TYPES OF SCANNERS</vt:lpstr>
      <vt:lpstr>FLATBED SCANNER</vt:lpstr>
      <vt:lpstr>HANDHELD SCANNER</vt:lpstr>
      <vt:lpstr>SHEET-FED SCANNER</vt:lpstr>
      <vt:lpstr>DRUM SCANNER</vt:lpstr>
      <vt:lpstr>MULTITASKING</vt:lpstr>
      <vt:lpstr>MULTITASKING</vt:lpstr>
      <vt:lpstr>MULTITHREADING</vt:lpstr>
      <vt:lpstr>MULTIPROCESSING</vt:lpstr>
    </vt:vector>
  </TitlesOfParts>
  <Company>IGATECORP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Potnis, Priyal</dc:creator>
  <cp:lastModifiedBy>Potnis, Priyal</cp:lastModifiedBy>
  <cp:revision>19</cp:revision>
  <dcterms:created xsi:type="dcterms:W3CDTF">2018-03-09T12:12:33Z</dcterms:created>
  <dcterms:modified xsi:type="dcterms:W3CDTF">2018-03-12T13:25:46Z</dcterms:modified>
</cp:coreProperties>
</file>