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DF37-7934-4DCE-877F-1B84283EE1F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38B3-9FD1-448B-A5DF-F9493D1C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DHCP stands for Dynamic Host Configuration Protocol</a:t>
            </a: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It is a</a:t>
            </a:r>
            <a:r>
              <a:rPr lang="en-US" sz="2400" dirty="0">
                <a:latin typeface="Book Antiqua" panose="02040602050305030304" pitchFamily="18" charset="0"/>
              </a:rPr>
              <a:t> protocol that automatically assigns a unique IP </a:t>
            </a:r>
            <a:r>
              <a:rPr lang="en-US" sz="2400" dirty="0" smtClean="0">
                <a:latin typeface="Book Antiqua" panose="02040602050305030304" pitchFamily="18" charset="0"/>
              </a:rPr>
              <a:t>address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gives you a central way to configure the network settings of all of your networked </a:t>
            </a:r>
            <a:r>
              <a:rPr lang="en-US" sz="2400" dirty="0" smtClean="0">
                <a:latin typeface="Book Antiqua" panose="02040602050305030304" pitchFamily="18" charset="0"/>
              </a:rPr>
              <a:t>computers</a:t>
            </a: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DHCP can be implemented on small local networks as well as large enterprise networks.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 clients do not require a system restart to rebind or renew configuration with the DHCP </a:t>
            </a:r>
            <a:r>
              <a:rPr lang="en-US" dirty="0" smtClean="0"/>
              <a:t>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2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Office Theme</vt:lpstr>
      <vt:lpstr>DHCP </vt:lpstr>
      <vt:lpstr>Purpose Of DHCP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(Dynamic Host Configuration Protocol)</dc:title>
  <dc:creator>Administrator</dc:creator>
  <cp:lastModifiedBy>Administrator</cp:lastModifiedBy>
  <cp:revision>9</cp:revision>
  <dcterms:created xsi:type="dcterms:W3CDTF">2018-03-29T06:19:14Z</dcterms:created>
  <dcterms:modified xsi:type="dcterms:W3CDTF">2018-03-29T12:36:12Z</dcterms:modified>
</cp:coreProperties>
</file>