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3"/>
  </p:notesMasterIdLst>
  <p:handoutMasterIdLst>
    <p:handoutMasterId r:id="rId14"/>
  </p:handoutMasterIdLst>
  <p:sldIdLst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4" d="100"/>
          <a:sy n="74" d="100"/>
        </p:scale>
        <p:origin x="6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30/03/2018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30/03/2018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7954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16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02EA35-D01C-4808-9729-33858F38CA7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A0A12D-ED0C-4612-8025-E45A877C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8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02EA35-D01C-4808-9729-33858F38CA7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A0A12D-ED0C-4612-8025-E45A877C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845" r:id="rId2"/>
    <p:sldLayoutId id="214748384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4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122" y="2343953"/>
            <a:ext cx="9144000" cy="120464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DNS ZONES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DNS Zone ?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955095"/>
            <a:ext cx="6048672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Every domain name, which is a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part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the DNS system, has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several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DNS settings, also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known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DNS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records ,to keep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his DNS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records in order,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DNS zone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was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Each DNS zone represents a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boundary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authority subject to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management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by certain entities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15" y="1955095"/>
            <a:ext cx="5285669" cy="38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DNS Zones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3 types of DNS Zone.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DNS Zone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DNS Zone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Stub DNS Zone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Primary DNS Zone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8" y="1412776"/>
            <a:ext cx="11370945" cy="43513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DNS Zone contain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read/write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copy of the zone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All the DNS records added manually or automatically, are written in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this Primary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zone of the DNS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data is stored in a standard text file – .txt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Something essential is that to be able to make changes to the DNS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zone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zone must be available.</a:t>
            </a:r>
          </a:p>
        </p:txBody>
      </p:sp>
    </p:spTree>
    <p:extLst>
      <p:ext uri="{BB962C8B-B14F-4D97-AF65-F5344CB8AC3E}">
        <p14:creationId xmlns:p14="http://schemas.microsoft.com/office/powerpoint/2010/main" val="38727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DNS Zone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Slave zone is a read-only copy of the zone 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secondary DNS zone can receive the updated records only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primary DNS zone of the DNS server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DNS zone can be used as a back up.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9144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Stub DNS Zone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88" y="1359555"/>
            <a:ext cx="11197852" cy="547996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stub zone is also read-only like a secondary zone,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administrators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can't manually add, remove, or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modify resource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records on it.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differences end here, as stub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zones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are quite different from secondary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zones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a couple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significant ways. </a:t>
            </a:r>
            <a:r>
              <a:rPr lang="en-US" sz="3200" dirty="0"/>
              <a:t> </a:t>
            </a:r>
            <a:endParaRPr lang="en-US" sz="3200" dirty="0" smtClean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while secondary zones contain copies of all the resource records in the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corresponding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zone on the master name server, stub zones contain only three kinds of resource records: 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copy of the SOA record for the zone</a:t>
            </a:r>
            <a:r>
              <a:rPr lang="en-US" sz="3200" dirty="0" smtClean="0"/>
              <a:t>.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Copies of NS records for all name servers authoritative for the zone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Copies of A records for all name servers authoritative for the zone.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377" y="223457"/>
            <a:ext cx="10515600" cy="685263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DNS History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378" y="1549020"/>
            <a:ext cx="10515600" cy="4351338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APARANET utilized a central file HOST.txt.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name’s to address mapping.</a:t>
            </a:r>
          </a:p>
          <a:p>
            <a:pPr marL="4763" lvl="1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Maintained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 SRI’s NIC (Stanford-Research-Institute: Network –</a:t>
            </a:r>
          </a:p>
          <a:p>
            <a:pPr marL="4763" lvl="1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Information -Center)</a:t>
            </a:r>
          </a:p>
          <a:p>
            <a:pPr marL="4763" lvl="1" indent="0">
              <a:buNone/>
            </a:pPr>
            <a:endParaRPr lang="en-US" dirty="0" smtClean="0"/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Administrators email changes to NIC.</a:t>
            </a:r>
          </a:p>
          <a:p>
            <a:pPr marL="4763" lvl="1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NIC updates HOSTS.txt periodically.</a:t>
            </a:r>
          </a:p>
          <a:p>
            <a:pPr marL="228600" lvl="2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Administrators FTP (Download) HOSTS.txt.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3501008"/>
            <a:ext cx="4289712" cy="28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DNS HISTORY Cont….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6" y="1700808"/>
            <a:ext cx="11370945" cy="4351337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 the system grew, HOSTS.txt had problems with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 ( Traffic and load)</a:t>
            </a:r>
          </a:p>
          <a:p>
            <a:pPr marL="4763" lvl="1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Name collisions</a:t>
            </a:r>
          </a:p>
          <a:p>
            <a:pPr marL="4763" lvl="1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Consistency.</a:t>
            </a:r>
          </a:p>
          <a:p>
            <a:pPr marL="4763" lvl="1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1984, Paul Mockapetris released the first version (RFCs882 and 883,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superseded by 1034 and 1035….)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4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21686</TotalTime>
  <Words>225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DNS ZONES</vt:lpstr>
      <vt:lpstr>What is a DNS Zone ?</vt:lpstr>
      <vt:lpstr>Types of DNS Zones</vt:lpstr>
      <vt:lpstr>Primary DNS Zone</vt:lpstr>
      <vt:lpstr>Secondary DNS Zone</vt:lpstr>
      <vt:lpstr>Stub DNS Zone</vt:lpstr>
      <vt:lpstr>DNS History</vt:lpstr>
      <vt:lpstr>DNS HISTORY Cont….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Administrator</cp:lastModifiedBy>
  <cp:revision>173</cp:revision>
  <dcterms:created xsi:type="dcterms:W3CDTF">2017-10-18T07:07:16Z</dcterms:created>
  <dcterms:modified xsi:type="dcterms:W3CDTF">2018-03-30T03:29:01Z</dcterms:modified>
</cp:coreProperties>
</file>