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618D-95D9-4583-A8DA-4BCE6D5DD71E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25553-6D37-4144-8735-59BBDCB4B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752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618D-95D9-4583-A8DA-4BCE6D5DD71E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25553-6D37-4144-8735-59BBDCB4B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940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618D-95D9-4583-A8DA-4BCE6D5DD71E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25553-6D37-4144-8735-59BBDCB4B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461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618D-95D9-4583-A8DA-4BCE6D5DD71E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25553-6D37-4144-8735-59BBDCB4B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17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618D-95D9-4583-A8DA-4BCE6D5DD71E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25553-6D37-4144-8735-59BBDCB4B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504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618D-95D9-4583-A8DA-4BCE6D5DD71E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25553-6D37-4144-8735-59BBDCB4B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384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618D-95D9-4583-A8DA-4BCE6D5DD71E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25553-6D37-4144-8735-59BBDCB4B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26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618D-95D9-4583-A8DA-4BCE6D5DD71E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25553-6D37-4144-8735-59BBDCB4B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09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618D-95D9-4583-A8DA-4BCE6D5DD71E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25553-6D37-4144-8735-59BBDCB4B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205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618D-95D9-4583-A8DA-4BCE6D5DD71E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25553-6D37-4144-8735-59BBDCB4B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581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618D-95D9-4583-A8DA-4BCE6D5DD71E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25553-6D37-4144-8735-59BBDCB4B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54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8618D-95D9-4583-A8DA-4BCE6D5DD71E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25553-6D37-4144-8735-59BBDCB4B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400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4227"/>
          </a:xfrm>
        </p:spPr>
        <p:txBody>
          <a:bodyPr/>
          <a:lstStyle/>
          <a:p>
            <a:r>
              <a:rPr lang="en-US" b="1" dirty="0" smtClean="0"/>
              <a:t>HTTP 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718441"/>
            <a:ext cx="10515600" cy="4899956"/>
          </a:xfrm>
        </p:spPr>
        <p:txBody>
          <a:bodyPr/>
          <a:lstStyle/>
          <a:p>
            <a:r>
              <a:rPr lang="en-US" b="1" dirty="0"/>
              <a:t>HTTP</a:t>
            </a:r>
            <a:r>
              <a:rPr lang="en-US" dirty="0"/>
              <a:t> stands for "Hyper Text Transfer Protocol", the primary technology protocol on the Web that allows linking and browsing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This is the technology used to communicate between web servers and web users.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This protocol is the foundation for large, multi-functioning, multi-input systems - like the World Wide Web. </a:t>
            </a:r>
          </a:p>
        </p:txBody>
      </p:sp>
    </p:spTree>
    <p:extLst>
      <p:ext uri="{BB962C8B-B14F-4D97-AF65-F5344CB8AC3E}">
        <p14:creationId xmlns:p14="http://schemas.microsoft.com/office/powerpoint/2010/main" val="3687497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2599"/>
          </a:xfrm>
        </p:spPr>
        <p:txBody>
          <a:bodyPr/>
          <a:lstStyle/>
          <a:p>
            <a:r>
              <a:rPr lang="en-US" b="1" dirty="0" smtClean="0"/>
              <a:t>Advantages of HTTP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30577"/>
            <a:ext cx="10515600" cy="4351338"/>
          </a:xfrm>
        </p:spPr>
        <p:txBody>
          <a:bodyPr/>
          <a:lstStyle/>
          <a:p>
            <a:r>
              <a:rPr lang="en-US" dirty="0"/>
              <a:t>Identification</a:t>
            </a:r>
          </a:p>
          <a:p>
            <a:r>
              <a:rPr lang="en-US" dirty="0"/>
              <a:t>Specialization</a:t>
            </a:r>
          </a:p>
          <a:p>
            <a:r>
              <a:rPr lang="en-US" dirty="0"/>
              <a:t>Addressing</a:t>
            </a:r>
          </a:p>
          <a:p>
            <a:r>
              <a:rPr lang="en-US" dirty="0"/>
              <a:t>Flexibility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Ease of Programming</a:t>
            </a:r>
          </a:p>
          <a:p>
            <a:r>
              <a:rPr lang="en-US" dirty="0"/>
              <a:t>Search Capabilities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45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717" y="472966"/>
            <a:ext cx="6952593" cy="5975130"/>
          </a:xfrm>
        </p:spPr>
      </p:pic>
    </p:spTree>
    <p:extLst>
      <p:ext uri="{BB962C8B-B14F-4D97-AF65-F5344CB8AC3E}">
        <p14:creationId xmlns:p14="http://schemas.microsoft.com/office/powerpoint/2010/main" val="983627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657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HTTP v/s HTTPS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132" y="961698"/>
            <a:ext cx="8875986" cy="5896301"/>
          </a:xfrm>
        </p:spPr>
      </p:pic>
    </p:spTree>
    <p:extLst>
      <p:ext uri="{BB962C8B-B14F-4D97-AF65-F5344CB8AC3E}">
        <p14:creationId xmlns:p14="http://schemas.microsoft.com/office/powerpoint/2010/main" val="293008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5041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NTP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7724"/>
            <a:ext cx="10515600" cy="4679239"/>
          </a:xfrm>
        </p:spPr>
        <p:txBody>
          <a:bodyPr>
            <a:normAutofit/>
          </a:bodyPr>
          <a:lstStyle/>
          <a:p>
            <a:r>
              <a:rPr lang="en-US" sz="2400" dirty="0"/>
              <a:t>Network Time Protocol (NTP) is a protocol used to synchronize computer clock times in a network. 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The </a:t>
            </a:r>
            <a:r>
              <a:rPr lang="en-US" sz="2400" dirty="0"/>
              <a:t>term NTP applies to both the protocol and the client-server programs that run on computers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 smtClean="0"/>
              <a:t>It is used to achieve </a:t>
            </a:r>
            <a:r>
              <a:rPr lang="en-US" sz="2400" dirty="0"/>
              <a:t>highly accurate time synchronization and to sustain the effects of variable latency over packet-switched data networks through a jitter buffer.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32872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does it works?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834" y="2017987"/>
            <a:ext cx="6432331" cy="468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293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32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HTTP </vt:lpstr>
      <vt:lpstr>Advantages of HTTP</vt:lpstr>
      <vt:lpstr>PowerPoint Presentation</vt:lpstr>
      <vt:lpstr>HTTP v/s HTTPS</vt:lpstr>
      <vt:lpstr>NTP</vt:lpstr>
      <vt:lpstr>How does it works?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</dc:title>
  <dc:creator>V, Bhavyashree</dc:creator>
  <cp:lastModifiedBy>V, Bhavyashree</cp:lastModifiedBy>
  <cp:revision>6</cp:revision>
  <dcterms:created xsi:type="dcterms:W3CDTF">2018-03-30T11:28:01Z</dcterms:created>
  <dcterms:modified xsi:type="dcterms:W3CDTF">2018-03-30T12:37:18Z</dcterms:modified>
</cp:coreProperties>
</file>