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EC9B-3781-4273-B98D-FE10F151EFB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LDAP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53" y="819922"/>
            <a:ext cx="11685848" cy="58642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operation: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a new entry in a directory server.</a:t>
            </a:r>
          </a:p>
          <a:p>
            <a:pPr marL="457200" lvl="1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 operation: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authenticate a user and change the identify of the associated connection.</a:t>
            </a:r>
          </a:p>
          <a:p>
            <a:pPr marL="457200" lvl="1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operation: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alter the contents of an entry in a directory server.</a:t>
            </a:r>
          </a:p>
          <a:p>
            <a:pPr marL="457200" lvl="1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operation: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 to retrieve entries that match a provided set of criteria.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Unbind operation: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close the connection to the directory server.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54" y="369269"/>
            <a:ext cx="11663967" cy="63792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Abandon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abandon operation may be used to request that the server stop working on an operation that the client had previously requested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Compare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operation: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compare operation may be used to determine whether a specified entry has a particular attribute value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Extended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operation: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extended operation may be used to request some other kind of processing that isn't covered by one of the other operation types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operation:</a:t>
            </a:r>
          </a:p>
          <a:p>
            <a:pPr lvl="1"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search operation may be used to retrieve entries that match a provided set of criteria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DN operation:                  </a:t>
            </a:r>
          </a:p>
          <a:p>
            <a:pPr lvl="1"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modify DN operation may be used to change the DN of an entry. This may be used to replace the RDN and/or to move the entry to a different place in the DIT.</a:t>
            </a: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OPERATION OF LDAP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of LDAP</dc:title>
  <dc:creator>V, Bindushree</dc:creator>
  <cp:lastModifiedBy>Administrator</cp:lastModifiedBy>
  <cp:revision>4</cp:revision>
  <dcterms:created xsi:type="dcterms:W3CDTF">2018-03-29T09:03:35Z</dcterms:created>
  <dcterms:modified xsi:type="dcterms:W3CDTF">2018-03-29T09:24:19Z</dcterms:modified>
</cp:coreProperties>
</file>