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6"/>
  </p:notesMasterIdLst>
  <p:handoutMasterIdLst>
    <p:handoutMasterId r:id="rId17"/>
  </p:handoutMasterIdLst>
  <p:sldIdLst>
    <p:sldId id="280" r:id="rId5"/>
    <p:sldId id="281" r:id="rId6"/>
    <p:sldId id="303" r:id="rId7"/>
    <p:sldId id="290" r:id="rId8"/>
    <p:sldId id="289" r:id="rId9"/>
    <p:sldId id="293" r:id="rId10"/>
    <p:sldId id="295" r:id="rId11"/>
    <p:sldId id="297" r:id="rId12"/>
    <p:sldId id="299" r:id="rId13"/>
    <p:sldId id="301" r:id="rId14"/>
    <p:sldId id="283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80"/>
            <p14:sldId id="281"/>
            <p14:sldId id="303"/>
            <p14:sldId id="290"/>
            <p14:sldId id="289"/>
            <p14:sldId id="293"/>
            <p14:sldId id="295"/>
            <p14:sldId id="297"/>
            <p14:sldId id="299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30/03/2018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30/03/2018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7954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6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02EA35-D01C-4808-9729-33858F38CA7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A0A12D-ED0C-4612-8025-E45A877C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4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Recursive resolution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recursive query is a kind of query, in which the DNS server, who received your query will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all the job of fetching the answer, and giving it back to you. During this process, the DNS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might also query other DNS server's in the internet on your behalf, for the answer.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Chimbote, </a:t>
            </a:r>
            <a:r>
              <a:rPr lang="en-US" dirty="0" smtClean="0"/>
              <a:t>Peru</a:t>
            </a:r>
          </a:p>
          <a:p>
            <a:endParaRPr lang="en-US" dirty="0"/>
          </a:p>
          <a:p>
            <a:r>
              <a:rPr lang="en-US" dirty="0" smtClean="0"/>
              <a:t>202.12.27.33 – IPV4</a:t>
            </a:r>
          </a:p>
          <a:p>
            <a:r>
              <a:rPr lang="en-US" dirty="0"/>
              <a:t>2001:dc3::</a:t>
            </a:r>
            <a:r>
              <a:rPr lang="en-US" dirty="0" smtClean="0"/>
              <a:t>35 – IPV6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836712"/>
            <a:ext cx="3816424" cy="31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0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DNS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Website Request </a:t>
            </a:r>
          </a:p>
          <a:p>
            <a:r>
              <a:rPr lang="en-US" b="1" dirty="0"/>
              <a:t>Ask resolver </a:t>
            </a:r>
          </a:p>
          <a:p>
            <a:r>
              <a:rPr lang="en-US" b="1" dirty="0"/>
              <a:t>Ask root server </a:t>
            </a:r>
          </a:p>
          <a:p>
            <a:r>
              <a:rPr lang="en-US" b="1" dirty="0"/>
              <a:t>Ask TLD server </a:t>
            </a:r>
          </a:p>
          <a:p>
            <a:r>
              <a:rPr lang="en-US" b="1" dirty="0"/>
              <a:t>Ask authoritative name servers </a:t>
            </a:r>
          </a:p>
          <a:p>
            <a:r>
              <a:rPr lang="en-US" b="1" dirty="0"/>
              <a:t>Cache the IP and return it to the browser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7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Iterative resolution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sends query to 1st server if server is authorized to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name it sends answer otherwise send IP address of next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who can resolve query. Now here client sends query to 2nd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.Client continues this process of sending query to server until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is resolved.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recursive client only send query to 1st server then server will send request to next server until query is resolved.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iterative client is responsible for sending query to different servers until query is resolved.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47647" y="3284984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111111"/>
                </a:solidFill>
              </a:rPr>
              <a:t>DNS server which keeps all root zone is called TLD name server.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32480"/>
            <a:ext cx="6700029" cy="4351338"/>
          </a:xfrm>
        </p:spPr>
      </p:pic>
    </p:spTree>
    <p:extLst>
      <p:ext uri="{BB962C8B-B14F-4D97-AF65-F5344CB8AC3E}">
        <p14:creationId xmlns:p14="http://schemas.microsoft.com/office/powerpoint/2010/main" val="115756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root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Amsterdam, , the </a:t>
            </a:r>
            <a:r>
              <a:rPr lang="en-US" dirty="0" smtClean="0"/>
              <a:t>Netherlands</a:t>
            </a:r>
          </a:p>
          <a:p>
            <a:endParaRPr lang="en-US" dirty="0"/>
          </a:p>
          <a:p>
            <a:r>
              <a:rPr lang="en-US" dirty="0" smtClean="0"/>
              <a:t>198.41.0.4 – IPV4</a:t>
            </a:r>
          </a:p>
          <a:p>
            <a:r>
              <a:rPr lang="en-US" dirty="0" smtClean="0"/>
              <a:t>2001:503:ba3e</a:t>
            </a:r>
            <a:r>
              <a:rPr lang="en-US" dirty="0"/>
              <a:t>::</a:t>
            </a:r>
            <a:r>
              <a:rPr lang="en-US" dirty="0" smtClean="0"/>
              <a:t>2:30 – </a:t>
            </a:r>
            <a:r>
              <a:rPr lang="en-US" dirty="0" smtClean="0"/>
              <a:t>IPV6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 root server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/>
              <a:t>Located in Budapest, Hungary</a:t>
            </a:r>
          </a:p>
          <a:p>
            <a:endParaRPr lang="en-US" sz="2000" dirty="0"/>
          </a:p>
          <a:p>
            <a:r>
              <a:rPr lang="en-US" sz="2000" dirty="0"/>
              <a:t>199.9.14.201 – IPV4</a:t>
            </a:r>
          </a:p>
          <a:p>
            <a:r>
              <a:rPr lang="en-US" sz="2000" dirty="0"/>
              <a:t>2001:500:200::b – IPV6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980728"/>
            <a:ext cx="3296037" cy="2258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3588543"/>
            <a:ext cx="3684802" cy="20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0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</a:t>
            </a:r>
            <a:r>
              <a:rPr lang="en-US" dirty="0"/>
              <a:t>Paris, </a:t>
            </a:r>
            <a:r>
              <a:rPr lang="en-US" dirty="0" smtClean="0"/>
              <a:t>France</a:t>
            </a:r>
          </a:p>
          <a:p>
            <a:endParaRPr lang="en-US" dirty="0"/>
          </a:p>
          <a:p>
            <a:r>
              <a:rPr lang="en-US" dirty="0" smtClean="0"/>
              <a:t>192.33.4.12 – IPV4</a:t>
            </a:r>
          </a:p>
          <a:p>
            <a:r>
              <a:rPr lang="en-US" dirty="0" smtClean="0"/>
              <a:t>2001:500:2</a:t>
            </a:r>
            <a:r>
              <a:rPr lang="en-US" dirty="0"/>
              <a:t>::</a:t>
            </a:r>
            <a:r>
              <a:rPr lang="en-US" dirty="0" smtClean="0"/>
              <a:t>c – </a:t>
            </a:r>
            <a:r>
              <a:rPr lang="en-US" dirty="0" smtClean="0"/>
              <a:t>IPV6</a:t>
            </a:r>
          </a:p>
          <a:p>
            <a:endParaRPr lang="en-US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 root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server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Located in London, United Kingdom</a:t>
            </a:r>
          </a:p>
          <a:p>
            <a:endParaRPr lang="en-US" dirty="0"/>
          </a:p>
          <a:p>
            <a:r>
              <a:rPr lang="en-US" dirty="0"/>
              <a:t>199.7.91.13 – IPV4</a:t>
            </a:r>
          </a:p>
          <a:p>
            <a:r>
              <a:rPr lang="en-US" dirty="0"/>
              <a:t>2001:500:2d::d – IPV6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848220"/>
            <a:ext cx="3124572" cy="2379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68" y="3475609"/>
            <a:ext cx="3628628" cy="22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3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at Boston, </a:t>
            </a:r>
            <a:r>
              <a:rPr lang="en-US" dirty="0" smtClean="0"/>
              <a:t>US </a:t>
            </a:r>
          </a:p>
          <a:p>
            <a:endParaRPr lang="en-US" dirty="0"/>
          </a:p>
          <a:p>
            <a:r>
              <a:rPr lang="en-US" dirty="0" smtClean="0"/>
              <a:t>192.203.230.10 – IPV4 </a:t>
            </a:r>
          </a:p>
          <a:p>
            <a:r>
              <a:rPr lang="en-US" dirty="0" smtClean="0"/>
              <a:t>2001:500:a8</a:t>
            </a:r>
            <a:r>
              <a:rPr lang="en-US" dirty="0"/>
              <a:t>::</a:t>
            </a:r>
            <a:r>
              <a:rPr lang="en-US" dirty="0" smtClean="0"/>
              <a:t>e – </a:t>
            </a:r>
            <a:r>
              <a:rPr lang="en-US" dirty="0" smtClean="0"/>
              <a:t>IPV6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 root server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Located at Melbourne, Victoria, Australia</a:t>
            </a:r>
          </a:p>
          <a:p>
            <a:endParaRPr lang="en-US" dirty="0"/>
          </a:p>
          <a:p>
            <a:r>
              <a:rPr lang="en-US" dirty="0"/>
              <a:t>192.5.5.241 – IPV4</a:t>
            </a:r>
          </a:p>
          <a:p>
            <a:r>
              <a:rPr lang="en-US" dirty="0"/>
              <a:t>2001:500:2f::f – IPV6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34" y="1124744"/>
            <a:ext cx="3127844" cy="1975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68" y="3501008"/>
            <a:ext cx="3252910" cy="21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2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Chicago, Illinois, </a:t>
            </a:r>
            <a:r>
              <a:rPr lang="en-US" dirty="0" smtClean="0"/>
              <a:t>USA</a:t>
            </a:r>
          </a:p>
          <a:p>
            <a:endParaRPr lang="en-US" dirty="0"/>
          </a:p>
          <a:p>
            <a:r>
              <a:rPr lang="en-US" dirty="0" smtClean="0"/>
              <a:t>192.112.36.4 – IPV4</a:t>
            </a:r>
          </a:p>
          <a:p>
            <a:r>
              <a:rPr lang="en-US" dirty="0" smtClean="0"/>
              <a:t>2001:500:12</a:t>
            </a:r>
            <a:r>
              <a:rPr lang="en-US" dirty="0"/>
              <a:t>::</a:t>
            </a:r>
            <a:r>
              <a:rPr lang="en-US" dirty="0" smtClean="0"/>
              <a:t>d0d – </a:t>
            </a:r>
            <a:r>
              <a:rPr lang="en-US" dirty="0" smtClean="0"/>
              <a:t>IPV6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 root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server</a:t>
            </a:r>
          </a:p>
          <a:p>
            <a:r>
              <a:rPr lang="en-US" dirty="0"/>
              <a:t>Located at Des Moines, Iowa, USA </a:t>
            </a:r>
          </a:p>
          <a:p>
            <a:endParaRPr lang="en-US" dirty="0"/>
          </a:p>
          <a:p>
            <a:r>
              <a:rPr lang="en-US" dirty="0"/>
              <a:t> 198.97.190.53 – IPV4</a:t>
            </a:r>
          </a:p>
          <a:p>
            <a:r>
              <a:rPr lang="en-US" dirty="0"/>
              <a:t>2001:500:1::53 – IPV6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692696"/>
            <a:ext cx="3137227" cy="227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218751"/>
            <a:ext cx="3384376" cy="20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7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Chennai, Tamilnadu, </a:t>
            </a:r>
            <a:r>
              <a:rPr lang="en-US" dirty="0" smtClean="0"/>
              <a:t>India </a:t>
            </a:r>
          </a:p>
          <a:p>
            <a:endParaRPr lang="en-US" dirty="0"/>
          </a:p>
          <a:p>
            <a:r>
              <a:rPr lang="en-US" dirty="0" smtClean="0"/>
              <a:t>192.36.148.17 – IPV4</a:t>
            </a:r>
          </a:p>
          <a:p>
            <a:r>
              <a:rPr lang="en-US" dirty="0" smtClean="0"/>
              <a:t>2001:7fe</a:t>
            </a:r>
            <a:r>
              <a:rPr lang="en-US" dirty="0"/>
              <a:t>::</a:t>
            </a:r>
            <a:r>
              <a:rPr lang="en-US" dirty="0" smtClean="0"/>
              <a:t>53 – </a:t>
            </a:r>
            <a:r>
              <a:rPr lang="en-US" dirty="0" smtClean="0"/>
              <a:t>IPV6</a:t>
            </a:r>
          </a:p>
          <a:p>
            <a:endParaRPr lang="en-US" dirty="0"/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J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root server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Located at Singapore</a:t>
            </a:r>
          </a:p>
          <a:p>
            <a:endParaRPr lang="en-US" dirty="0"/>
          </a:p>
          <a:p>
            <a:r>
              <a:rPr lang="en-US" dirty="0"/>
              <a:t>192.58.128.30 – IPV4</a:t>
            </a:r>
          </a:p>
          <a:p>
            <a:r>
              <a:rPr lang="en-US" dirty="0"/>
              <a:t>2001:503:c27::2:30 – IPV6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980728"/>
            <a:ext cx="3055414" cy="2044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24" y="3587368"/>
            <a:ext cx="3161554" cy="21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Moscow, </a:t>
            </a:r>
            <a:r>
              <a:rPr lang="en-US" dirty="0" smtClean="0"/>
              <a:t>Russia</a:t>
            </a:r>
          </a:p>
          <a:p>
            <a:endParaRPr lang="en-US" dirty="0"/>
          </a:p>
          <a:p>
            <a:r>
              <a:rPr lang="en-US" dirty="0" smtClean="0"/>
              <a:t>193.0.14.129 – IPV4</a:t>
            </a:r>
          </a:p>
          <a:p>
            <a:r>
              <a:rPr lang="en-US" dirty="0" smtClean="0"/>
              <a:t>2001:7fd</a:t>
            </a:r>
            <a:r>
              <a:rPr lang="en-US" dirty="0"/>
              <a:t>::</a:t>
            </a:r>
            <a:r>
              <a:rPr lang="en-US" dirty="0" smtClean="0"/>
              <a:t>1 – </a:t>
            </a:r>
            <a:r>
              <a:rPr lang="en-US" dirty="0" smtClean="0"/>
              <a:t>IPV6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 root server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Located at Tehran, Iran</a:t>
            </a:r>
          </a:p>
          <a:p>
            <a:endParaRPr lang="en-US" dirty="0"/>
          </a:p>
          <a:p>
            <a:r>
              <a:rPr lang="en-US" dirty="0"/>
              <a:t>199.7.83.42 – IPV4</a:t>
            </a:r>
          </a:p>
          <a:p>
            <a:r>
              <a:rPr lang="en-US" dirty="0"/>
              <a:t>2001:500:9f::42 – IPV6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836712"/>
            <a:ext cx="3147814" cy="2264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24" y="3349589"/>
            <a:ext cx="3139348" cy="2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2757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22629</TotalTime>
  <Words>411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Recursive resolution  </vt:lpstr>
      <vt:lpstr>Iterative resolution  </vt:lpstr>
      <vt:lpstr>PowerPoint Presentation</vt:lpstr>
      <vt:lpstr>A root server</vt:lpstr>
      <vt:lpstr>C root server</vt:lpstr>
      <vt:lpstr>E root server</vt:lpstr>
      <vt:lpstr>G root server</vt:lpstr>
      <vt:lpstr>I root server</vt:lpstr>
      <vt:lpstr>K root server</vt:lpstr>
      <vt:lpstr>M root server</vt:lpstr>
      <vt:lpstr>Working of DNS 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189</cp:revision>
  <dcterms:created xsi:type="dcterms:W3CDTF">2017-10-18T07:07:16Z</dcterms:created>
  <dcterms:modified xsi:type="dcterms:W3CDTF">2018-03-30T18:10:25Z</dcterms:modified>
</cp:coreProperties>
</file>