
<file path=[Content_Types].xml><?xml version="1.0" encoding="utf-8"?>
<Types xmlns="http://schemas.openxmlformats.org/package/2006/content-types">
  <Default Extension="png" ContentType="image/png"/>
  <Default Extension="jfif" ContentType="image/jpe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5" r:id="rId6"/>
    <p:sldId id="263" r:id="rId7"/>
    <p:sldId id="268" r:id="rId8"/>
    <p:sldId id="271" r:id="rId9"/>
    <p:sldId id="278" r:id="rId10"/>
    <p:sldId id="279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256"/>
            <p14:sldId id="265"/>
            <p14:sldId id="263"/>
            <p14:sldId id="268"/>
            <p14:sldId id="271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7" autoAdjust="0"/>
    <p:restoredTop sz="98535" autoAdjust="0"/>
  </p:normalViewPr>
  <p:slideViewPr>
    <p:cSldViewPr>
      <p:cViewPr varScale="1">
        <p:scale>
          <a:sx n="67" d="100"/>
          <a:sy n="67" d="100"/>
        </p:scale>
        <p:origin x="48" y="1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09/04/2018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09/04/2018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="" xmlns:a16="http://schemas.microsoft.com/office/drawing/2014/main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="" xmlns:a16="http://schemas.microsoft.com/office/drawing/2014/main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=""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=""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=""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=""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=""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=""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="" xmlns:a16="http://schemas.microsoft.com/office/drawing/2014/main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="" xmlns:a16="http://schemas.microsoft.com/office/drawing/2014/main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="" xmlns:a16="http://schemas.microsoft.com/office/drawing/2014/main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="" xmlns:a16="http://schemas.microsoft.com/office/drawing/2014/main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62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=""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="" xmlns:a16="http://schemas.microsoft.com/office/drawing/2014/main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="" xmlns:a16="http://schemas.microsoft.com/office/drawing/2014/main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="" xmlns:a16="http://schemas.microsoft.com/office/drawing/2014/main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="" xmlns:a16="http://schemas.microsoft.com/office/drawing/2014/main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="" xmlns:a16="http://schemas.microsoft.com/office/drawing/2014/main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ctr">
              <a:defRPr sz="4000">
                <a:latin typeface="Calibri" panose="020F0502020204030204" pitchFamily="34" charset="0"/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407988" y="1557338"/>
            <a:ext cx="11160125" cy="4824412"/>
          </a:xfrm>
        </p:spPr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</a:defRPr>
            </a:lvl3pPr>
            <a:lvl4pPr>
              <a:defRPr sz="2400">
                <a:latin typeface="Calibri" panose="020F0502020204030204" pitchFamily="34" charset="0"/>
              </a:defRPr>
            </a:lvl4pPr>
            <a:lvl5pPr>
              <a:defRPr sz="240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01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4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=""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3" r:id="rId4"/>
    <p:sldLayoutId id="2147483811" r:id="rId5"/>
    <p:sldLayoutId id="2147483781" r:id="rId6"/>
    <p:sldLayoutId id="2147483780" r:id="rId7"/>
    <p:sldLayoutId id="2147483734" r:id="rId8"/>
    <p:sldLayoutId id="2147483735" r:id="rId9"/>
    <p:sldLayoutId id="2147483812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fif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fif"/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NETWORK SERVICES</a:t>
            </a:r>
            <a:endParaRPr lang="en-IN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21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188640"/>
            <a:ext cx="11016604" cy="863601"/>
          </a:xfrm>
        </p:spPr>
        <p:txBody>
          <a:bodyPr>
            <a:normAutofit/>
          </a:bodyPr>
          <a:lstStyle/>
          <a:p>
            <a:r>
              <a:rPr lang="en-IN" b="1" dirty="0" smtClean="0">
                <a:cs typeface="Calibri" panose="020F0502020204030204" pitchFamily="34" charset="0"/>
              </a:rPr>
              <a:t>What is DHCP?</a:t>
            </a:r>
            <a:endParaRPr lang="en-IN" b="1" dirty="0"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7988" y="1268414"/>
            <a:ext cx="11160125" cy="4824412"/>
          </a:xfrm>
        </p:spPr>
        <p:txBody>
          <a:bodyPr>
            <a:normAutofit/>
          </a:bodyPr>
          <a:lstStyle/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cs typeface="Calibri" panose="020F0502020204030204" pitchFamily="34" charset="0"/>
              </a:rPr>
              <a:t>Used to dynamically assign an IP address to any node</a:t>
            </a:r>
          </a:p>
          <a:p>
            <a:pPr marL="914400" lvl="2" indent="0">
              <a:buSzPct val="100000"/>
              <a:buNone/>
            </a:pPr>
            <a:endParaRPr lang="en-US" dirty="0" smtClean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914400" lvl="2" indent="0">
              <a:buSzPct val="100000"/>
              <a:buNone/>
            </a:pPr>
            <a:endParaRPr lang="en-US" dirty="0" smtClean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914400" indent="-457200"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1257300" lvl="2" indent="-342900">
              <a:buSzPct val="100000"/>
            </a:pPr>
            <a:endParaRPr lang="en-US" dirty="0" smtClean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800100" indent="-342900">
              <a:buSzPct val="100000"/>
              <a:buFont typeface="Arial" panose="020B0604020202020204" pitchFamily="34" charset="0"/>
              <a:buChar char="•"/>
            </a:pPr>
            <a:endParaRPr lang="en-IN" dirty="0">
              <a:cs typeface="Calibri" panose="020F050202020403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7" y="1722858"/>
            <a:ext cx="6673307" cy="448999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580276" y="1861584"/>
            <a:ext cx="1764196" cy="3914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ARP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9277823" y="1234555"/>
            <a:ext cx="369099" cy="5844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9277824" y="2310664"/>
            <a:ext cx="369099" cy="5844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40588" y="2912055"/>
            <a:ext cx="2362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Physical Address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63263" y="813336"/>
            <a:ext cx="2322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Logical Address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580275" y="5013176"/>
            <a:ext cx="1764196" cy="3914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RARP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74946" y="3967858"/>
            <a:ext cx="2322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Logical Address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Down Arrow 27"/>
          <p:cNvSpPr/>
          <p:nvPr/>
        </p:nvSpPr>
        <p:spPr>
          <a:xfrm rot="10800000">
            <a:off x="9255293" y="5469019"/>
            <a:ext cx="369099" cy="5844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40588" y="6146046"/>
            <a:ext cx="2362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Physical Address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Down Arrow 29"/>
          <p:cNvSpPr/>
          <p:nvPr/>
        </p:nvSpPr>
        <p:spPr>
          <a:xfrm rot="10800000">
            <a:off x="9277823" y="4307243"/>
            <a:ext cx="369099" cy="5844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340588" y="813336"/>
            <a:ext cx="2444933" cy="26156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19019" y="3940426"/>
            <a:ext cx="2444933" cy="2615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>
                <a:solidFill>
                  <a:schemeClr val="tx1"/>
                </a:solidFill>
              </a:ln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15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"/>
                            </p:stCondLst>
                            <p:childTnLst>
                              <p:par>
                                <p:cTn id="3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14306 L -1.66667E-6 4.81481E-6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90"/>
                            </p:stCondLst>
                            <p:childTnLst>
                              <p:par>
                                <p:cTn id="3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15695 L -1.66667E-6 3.7037E-7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4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6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7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80"/>
                            </p:stCondLst>
                            <p:childTnLst>
                              <p:par>
                                <p:cTn id="5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.14606 L -4.79167E-6 -2.77556E-17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330"/>
                            </p:stCondLst>
                            <p:childTnLst>
                              <p:par>
                                <p:cTn id="6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16945 L -0.00339 0.00417 " pathEditMode="relative" rAng="0" ptsTypes="AA">
                                      <p:cBhvr>
                                        <p:cTn id="6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8" grpId="1" animBg="1"/>
      <p:bldP spid="23" grpId="0" animBg="1" autoUpdateAnimBg="0"/>
      <p:bldP spid="23" grpId="1" animBg="1"/>
      <p:bldP spid="24" grpId="0"/>
      <p:bldP spid="25" grpId="0"/>
      <p:bldP spid="26" grpId="0" animBg="1"/>
      <p:bldP spid="28" grpId="0" animBg="1"/>
      <p:bldP spid="28" grpId="1" animBg="1"/>
      <p:bldP spid="30" grpId="0" animBg="1"/>
      <p:bldP spid="30" grpId="1" animBg="1"/>
      <p:bldP spid="31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385" y="55226"/>
            <a:ext cx="11016604" cy="863601"/>
          </a:xfrm>
        </p:spPr>
        <p:txBody>
          <a:bodyPr>
            <a:normAutofit/>
          </a:bodyPr>
          <a:lstStyle/>
          <a:p>
            <a:r>
              <a:rPr lang="en-IN" b="1" dirty="0" smtClean="0">
                <a:cs typeface="Calibri" panose="020F0502020204030204" pitchFamily="34" charset="0"/>
              </a:rPr>
              <a:t>DNS</a:t>
            </a:r>
            <a:endParaRPr lang="en-IN" b="1" dirty="0"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864" y="663688"/>
            <a:ext cx="11160125" cy="48244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alibri" panose="020F0502020204030204" pitchFamily="34" charset="0"/>
              </a:rPr>
              <a:t>It converts </a:t>
            </a:r>
            <a:r>
              <a:rPr lang="en-US" dirty="0">
                <a:cs typeface="Calibri" panose="020F0502020204030204" pitchFamily="34" charset="0"/>
              </a:rPr>
              <a:t>a computer's host name into an IP address on the Internet.</a:t>
            </a:r>
            <a:endParaRPr lang="en-IN" dirty="0"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64" y="1152041"/>
            <a:ext cx="4713388" cy="46278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687" y="1237810"/>
            <a:ext cx="5276367" cy="26454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8" t="4596" r="33732" b="5183"/>
          <a:stretch/>
        </p:blipFill>
        <p:spPr>
          <a:xfrm>
            <a:off x="10824116" y="3913057"/>
            <a:ext cx="831876" cy="12832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687" y="3779079"/>
            <a:ext cx="1245339" cy="12453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083" y="5551941"/>
            <a:ext cx="755144" cy="7551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590058" y="5582805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DNS CACHE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7608168" y="4303297"/>
            <a:ext cx="2808312" cy="213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10800000">
            <a:off x="7582787" y="4614823"/>
            <a:ext cx="2808312" cy="213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5400000">
            <a:off x="6520885" y="5048888"/>
            <a:ext cx="613592" cy="2648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70731" y="3982207"/>
            <a:ext cx="2869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ip of xyz.com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02812" y="4894398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48790" y="4837588"/>
            <a:ext cx="2526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Here is 156.x.x.x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13986" y="6307085"/>
            <a:ext cx="1734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OS cache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8756" y="4952656"/>
            <a:ext cx="1031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13115" y="5226025"/>
            <a:ext cx="1031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97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94 -0.00024 L -2.70833E-6 4.44444E-6 " pathEditMode="relative" rAng="0" ptsTypes="AA">
                                      <p:cBhvr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5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0.08372 4.07407E-6 L 6.25E-7 4.07407E-6 " pathEditMode="relative" rAng="0" ptsTypes="AA">
                                      <p:cBhvr>
                                        <p:cTn id="4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5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50"/>
                            </p:stCondLst>
                            <p:childTnLst>
                              <p:par>
                                <p:cTn id="4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4 -0.12777 L 3.95833E-6 -4.07407E-6 " pathEditMode="relative" rAng="0" ptsTypes="AA">
                                      <p:cBhvr>
                                        <p:cTn id="5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6389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3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51" y="188640"/>
            <a:ext cx="11016604" cy="8636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cs typeface="Calibri" panose="020F0502020204030204" pitchFamily="34" charset="0"/>
              </a:rPr>
              <a:t>LDAP (Lightweight Directory Access Protocol)</a:t>
            </a:r>
            <a:endParaRPr lang="en-IN" dirty="0">
              <a:solidFill>
                <a:schemeClr val="accent1"/>
              </a:solidFill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7988" y="1196752"/>
            <a:ext cx="11160125" cy="518499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0000"/>
                </a:solidFill>
                <a:cs typeface="Calibri" panose="020F0502020204030204" pitchFamily="34" charset="0"/>
                <a:sym typeface="Arial"/>
              </a:rPr>
              <a:t>Directory services </a:t>
            </a:r>
            <a:r>
              <a:rPr lang="en-US" kern="0" dirty="0" smtClean="0">
                <a:solidFill>
                  <a:srgbClr val="000000"/>
                </a:solidFill>
                <a:cs typeface="Calibri" panose="020F0502020204030204" pitchFamily="34" charset="0"/>
                <a:sym typeface="Arial"/>
              </a:rPr>
              <a:t>contain </a:t>
            </a:r>
            <a:r>
              <a:rPr lang="en-US" kern="0" dirty="0">
                <a:solidFill>
                  <a:srgbClr val="000000"/>
                </a:solidFill>
                <a:cs typeface="Calibri" panose="020F0502020204030204" pitchFamily="34" charset="0"/>
                <a:sym typeface="Arial"/>
              </a:rPr>
              <a:t>data and </a:t>
            </a:r>
            <a:r>
              <a:rPr lang="en-US" kern="0" dirty="0" smtClean="0">
                <a:solidFill>
                  <a:srgbClr val="000000"/>
                </a:solidFill>
                <a:cs typeface="Calibri" panose="020F0502020204030204" pitchFamily="34" charset="0"/>
                <a:sym typeface="Arial"/>
              </a:rPr>
              <a:t>metadata.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0000"/>
                </a:solidFill>
                <a:cs typeface="Calibri" panose="020F0502020204030204" pitchFamily="34" charset="0"/>
                <a:sym typeface="Arial"/>
              </a:rPr>
              <a:t> X.500 formed the basis of a standard that is widely deployed known as LDAP.</a:t>
            </a:r>
            <a:endParaRPr lang="en-IN" dirty="0">
              <a:cs typeface="Calibri" panose="020F050202020403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7752184" y="2997163"/>
            <a:ext cx="3240360" cy="79208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c=org, dc=com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824192" y="3789252"/>
            <a:ext cx="1296144" cy="719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644613" y="3788406"/>
            <a:ext cx="987891" cy="792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795459" y="4509120"/>
            <a:ext cx="2108854" cy="78956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=finance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9737222" y="4578601"/>
            <a:ext cx="1982653" cy="7200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7536160" y="5298681"/>
            <a:ext cx="0" cy="722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7536160" y="6018549"/>
            <a:ext cx="360040" cy="2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61668" y="5827753"/>
            <a:ext cx="1697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Cn=Sam Carter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0156318" y="5229200"/>
            <a:ext cx="0" cy="722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10156318" y="5944014"/>
            <a:ext cx="360040" cy="2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464325" y="5804210"/>
            <a:ext cx="1697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Cn=Harry Milter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912543"/>
              </p:ext>
            </p:extLst>
          </p:nvPr>
        </p:nvGraphicFramePr>
        <p:xfrm>
          <a:off x="623392" y="2295111"/>
          <a:ext cx="5180727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26909"/>
                <a:gridCol w="1726909"/>
                <a:gridCol w="1726909"/>
              </a:tblGrid>
              <a:tr h="3460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</a:tr>
              <a:tr h="3460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John</a:t>
                      </a:r>
                      <a:r>
                        <a:rPr lang="en-US" baseline="0" dirty="0" smtClean="0"/>
                        <a:t> Doe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a@xyz.com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909" y="2575634"/>
            <a:ext cx="6066095" cy="236258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63857" y="1169011"/>
            <a:ext cx="967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Lightweight Directory Access Protocol uses client-server architecture. 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5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4" grpId="1" animBg="1"/>
      <p:bldP spid="12" grpId="0" animBg="1"/>
      <p:bldP spid="12" grpId="1" animBg="1"/>
      <p:bldP spid="13" grpId="0" animBg="1"/>
      <p:bldP spid="13" grpId="1" animBg="1"/>
      <p:bldP spid="22" grpId="0"/>
      <p:bldP spid="22" grpId="1"/>
      <p:bldP spid="25" grpId="0"/>
      <p:bldP spid="25" grpId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116632"/>
            <a:ext cx="11016604" cy="863601"/>
          </a:xfrm>
        </p:spPr>
        <p:txBody>
          <a:bodyPr>
            <a:normAutofit/>
          </a:bodyPr>
          <a:lstStyle/>
          <a:p>
            <a:r>
              <a:rPr lang="en-US" b="1" dirty="0" smtClean="0">
                <a:cs typeface="Calibri" panose="020F0502020204030204" pitchFamily="34" charset="0"/>
              </a:rPr>
              <a:t>Mail Services</a:t>
            </a:r>
            <a:endParaRPr lang="en-IN" dirty="0"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9" y="3933056"/>
            <a:ext cx="1872208" cy="18722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730" y="4390777"/>
            <a:ext cx="2376264" cy="13211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112" y="1623320"/>
            <a:ext cx="1151799" cy="11517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322" y="1489412"/>
            <a:ext cx="1194535" cy="1173992"/>
          </a:xfrm>
          <a:prstGeom prst="rect">
            <a:avLst/>
          </a:prstGeom>
        </p:spPr>
      </p:pic>
      <p:sp>
        <p:nvSpPr>
          <p:cNvPr id="8" name="Cloud Callout 7"/>
          <p:cNvSpPr/>
          <p:nvPr/>
        </p:nvSpPr>
        <p:spPr>
          <a:xfrm>
            <a:off x="3877920" y="1254928"/>
            <a:ext cx="2650700" cy="1728192"/>
          </a:xfrm>
          <a:prstGeom prst="cloudCallou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8945" y="19458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Internet/Intranet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Bent Arrow 9"/>
          <p:cNvSpPr/>
          <p:nvPr/>
        </p:nvSpPr>
        <p:spPr>
          <a:xfrm>
            <a:off x="635884" y="1945832"/>
            <a:ext cx="936104" cy="219624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Bent Arrow 10"/>
          <p:cNvSpPr/>
          <p:nvPr/>
        </p:nvSpPr>
        <p:spPr>
          <a:xfrm rot="5400000">
            <a:off x="10071374" y="2735440"/>
            <a:ext cx="2432040" cy="96760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629" y="1489412"/>
            <a:ext cx="1173992" cy="1173992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8719083" y="2003224"/>
            <a:ext cx="864096" cy="431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994362" y="1945832"/>
            <a:ext cx="864096" cy="431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612564" y="2008500"/>
            <a:ext cx="864096" cy="431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1332" y="1565928"/>
            <a:ext cx="123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SMTP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0926" y="1557844"/>
            <a:ext cx="123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SMTP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50185" y="1568099"/>
            <a:ext cx="123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SMTP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94162" y="2886045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Mail Transfer Agent   (MTA)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54665" y="2770311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Mail Transfer Agent   (MTA)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88714" y="982887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Mail Delivery Agent   (MDA)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13401" y="3360850"/>
            <a:ext cx="1593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Pop / IMAP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0795" y="5560425"/>
            <a:ext cx="1944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Mail User Agent (MUA)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70403" y="5756454"/>
            <a:ext cx="1944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Mail User Agent (MUA)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03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  <p:bldP spid="11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748" y="116632"/>
            <a:ext cx="11016604" cy="863601"/>
          </a:xfrm>
        </p:spPr>
        <p:txBody>
          <a:bodyPr>
            <a:normAutofit/>
          </a:bodyPr>
          <a:lstStyle/>
          <a:p>
            <a:r>
              <a:rPr lang="en-US" b="1" dirty="0" smtClean="0">
                <a:cs typeface="Calibri" panose="020F0502020204030204" pitchFamily="34" charset="0"/>
              </a:rPr>
              <a:t>Proxy Server</a:t>
            </a:r>
            <a:endParaRPr lang="en-IN" dirty="0"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7988" y="1052736"/>
            <a:ext cx="11160125" cy="53290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cs typeface="Calibri" panose="020F0502020204030204" pitchFamily="34" charset="0"/>
              </a:rPr>
              <a:t>Acts as an intermediary between the user's computer and the Internet.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cs typeface="Calibri" panose="020F0502020204030204" pitchFamily="34" charset="0"/>
              </a:rPr>
              <a:t>Forward and Reverse Proxy are two types of proxy server.</a:t>
            </a:r>
          </a:p>
          <a:p>
            <a:endParaRPr lang="en-US" dirty="0" smtClean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93" y="2910136"/>
            <a:ext cx="1900372" cy="1900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643" y="2780928"/>
            <a:ext cx="2143126" cy="21431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066" y="2564904"/>
            <a:ext cx="2241053" cy="224105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003222" y="3070469"/>
            <a:ext cx="23762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977388" y="3064822"/>
            <a:ext cx="23762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2956113" y="3985633"/>
            <a:ext cx="23762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 rot="10800000">
            <a:off x="6888088" y="3989264"/>
            <a:ext cx="23762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43671" y="2706714"/>
            <a:ext cx="2459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www.abc.com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60643" y="4460772"/>
            <a:ext cx="2047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www.abc.com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10" y="3035447"/>
            <a:ext cx="1900372" cy="19003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027" y="2620752"/>
            <a:ext cx="2241053" cy="224105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068631" y="2041417"/>
            <a:ext cx="2562004" cy="4320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55" y="3989264"/>
            <a:ext cx="2119474" cy="211947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849109" y="5924072"/>
            <a:ext cx="1668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CACHE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67193" y="2561244"/>
            <a:ext cx="212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Proxy Server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81962" y="3416727"/>
            <a:ext cx="2124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Up to Date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73239" y="2708622"/>
            <a:ext cx="3104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Document Request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Bent Arrow 33"/>
          <p:cNvSpPr/>
          <p:nvPr/>
        </p:nvSpPr>
        <p:spPr>
          <a:xfrm flipH="1">
            <a:off x="2715411" y="3638043"/>
            <a:ext cx="3731366" cy="79732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969171" y="3124872"/>
            <a:ext cx="2096643" cy="340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Left-Right Arrow 35"/>
          <p:cNvSpPr/>
          <p:nvPr/>
        </p:nvSpPr>
        <p:spPr>
          <a:xfrm>
            <a:off x="7682509" y="3683811"/>
            <a:ext cx="2671705" cy="4264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83861" y="4081499"/>
            <a:ext cx="2109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Document sent from cache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75536" y="942120"/>
            <a:ext cx="2942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Proxy Caching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84265" y="4864335"/>
            <a:ext cx="2379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967107" y="4924054"/>
            <a:ext cx="2379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ISP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812170" y="4980313"/>
            <a:ext cx="2379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Remote Server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58931" y="5338454"/>
            <a:ext cx="212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Proxy Server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84265" y="4884507"/>
            <a:ext cx="1731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73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5" grpId="0" animBg="1"/>
      <p:bldP spid="23" grpId="0"/>
      <p:bldP spid="34" grpId="0" animBg="1"/>
      <p:bldP spid="35" grpId="0" animBg="1"/>
      <p:bldP spid="36" grpId="0" animBg="1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alibri" panose="020F0502020204030204" pitchFamily="34" charset="0"/>
              </a:rPr>
              <a:t>Web Service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7988" y="1268414"/>
            <a:ext cx="11160125" cy="5113336"/>
          </a:xfrm>
        </p:spPr>
        <p:txBody>
          <a:bodyPr>
            <a:normAutofit/>
          </a:bodyPr>
          <a:lstStyle/>
          <a:p>
            <a:r>
              <a:rPr lang="en-US" dirty="0">
                <a:cs typeface="Calibri" panose="020F0502020204030204" pitchFamily="34" charset="0"/>
              </a:rPr>
              <a:t>A web service is a method of </a:t>
            </a:r>
            <a:r>
              <a:rPr lang="en-US" dirty="0" smtClean="0">
                <a:cs typeface="Calibri" panose="020F0502020204030204" pitchFamily="34" charset="0"/>
              </a:rPr>
              <a:t>communication between two</a:t>
            </a:r>
            <a:r>
              <a:rPr lang="en-US" dirty="0">
                <a:cs typeface="Calibri" panose="020F0502020204030204" pitchFamily="34" charset="0"/>
              </a:rPr>
              <a:t> electronic devices over a network</a:t>
            </a:r>
            <a:r>
              <a:rPr lang="en-US" dirty="0" smtClean="0">
                <a:cs typeface="Calibri" panose="020F0502020204030204" pitchFamily="34" charset="0"/>
              </a:rPr>
              <a:t>.</a:t>
            </a:r>
          </a:p>
          <a:p>
            <a:endParaRPr lang="en-US" dirty="0">
              <a:cs typeface="Calibri" panose="020F0502020204030204" pitchFamily="34" charset="0"/>
            </a:endParaRPr>
          </a:p>
          <a:p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76200"/>
            <a:ext cx="8839200" cy="1143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4000" kern="120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altLang="en-US" sz="2400" dirty="0">
              <a:cs typeface="Calibri" panose="020F050202020403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371600"/>
            <a:ext cx="8153400" cy="4772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US" alt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		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996952"/>
            <a:ext cx="1872208" cy="1872208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2495600" y="3140968"/>
            <a:ext cx="2096643" cy="340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21919" y="1977206"/>
            <a:ext cx="3096345" cy="42482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344" y="2881350"/>
            <a:ext cx="2241053" cy="2241053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8043637" y="3095148"/>
            <a:ext cx="201280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ight Arrow 17"/>
          <p:cNvSpPr/>
          <p:nvPr/>
        </p:nvSpPr>
        <p:spPr>
          <a:xfrm rot="10800000">
            <a:off x="2471826" y="3984193"/>
            <a:ext cx="2183036" cy="360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 rot="10800000">
            <a:off x="8043636" y="4041528"/>
            <a:ext cx="2037525" cy="360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84538" y="3132584"/>
            <a:ext cx="27639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WEB</a:t>
            </a:r>
          </a:p>
          <a:p>
            <a:pPr algn="ctr"/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SERVICE PROVIDER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3366" y="4891570"/>
            <a:ext cx="1064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081161" y="5218693"/>
            <a:ext cx="1157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95600" y="2636912"/>
            <a:ext cx="1433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25276" y="4468618"/>
            <a:ext cx="1596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66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14" grpId="0" animBg="1"/>
      <p:bldP spid="15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23002</TotalTime>
  <Words>191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Verdana</vt:lpstr>
      <vt:lpstr>Wingdings</vt:lpstr>
      <vt:lpstr>Capgemini_Template</vt:lpstr>
      <vt:lpstr>Section slides</vt:lpstr>
      <vt:lpstr>Content Layouts</vt:lpstr>
      <vt:lpstr>Content and Image Layouts</vt:lpstr>
      <vt:lpstr>PowerPoint Presentation</vt:lpstr>
      <vt:lpstr>What is DHCP?</vt:lpstr>
      <vt:lpstr>DNS</vt:lpstr>
      <vt:lpstr>LDAP (Lightweight Directory Access Protocol)</vt:lpstr>
      <vt:lpstr>Mail Services</vt:lpstr>
      <vt:lpstr>Proxy Server</vt:lpstr>
      <vt:lpstr>Web Service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Potnis, Priyal</cp:lastModifiedBy>
  <cp:revision>223</cp:revision>
  <dcterms:created xsi:type="dcterms:W3CDTF">2017-10-18T07:07:16Z</dcterms:created>
  <dcterms:modified xsi:type="dcterms:W3CDTF">2018-04-09T13:14:16Z</dcterms:modified>
</cp:coreProperties>
</file>