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1839-0A09-4E4C-A15B-59D1B899F24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EF0F-AFF8-489B-A833-B4E0B1D3B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EF0F-AFF8-489B-A833-B4E0B1D3B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</a:t>
            </a:r>
            <a:r>
              <a:rPr lang="en-US" baseline="0" dirty="0" smtClean="0"/>
              <a:t> file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5F53-E959-4D1E-B4DD-A9C4D9E36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algn="l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3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9DAE-8E84-49DF-9DDF-8B090DF6E59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7B36-5DE1-4737-869E-02B74CDE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&amp; Directory Names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file names are case sensitive.</a:t>
            </a:r>
          </a:p>
          <a:p>
            <a:r>
              <a:rPr lang="en-US" dirty="0" smtClean="0"/>
              <a:t>You can use upper and lowercase letters, numbers, “.” (dot), and “_” (underscore) symbols.</a:t>
            </a:r>
          </a:p>
          <a:p>
            <a:r>
              <a:rPr lang="en-US" dirty="0" smtClean="0"/>
              <a:t>You can use other special characters such as blank space.</a:t>
            </a:r>
          </a:p>
          <a:p>
            <a:r>
              <a:rPr lang="en-US" dirty="0" smtClean="0"/>
              <a:t>No need to use . (dot) in a filename.</a:t>
            </a:r>
          </a:p>
          <a:p>
            <a:r>
              <a:rPr lang="en-US" dirty="0" smtClean="0"/>
              <a:t>Most modern Linux and UNIX limit filename to 255 characters (255 bytes).</a:t>
            </a:r>
          </a:p>
          <a:p>
            <a:r>
              <a:rPr lang="en-US" dirty="0" smtClean="0"/>
              <a:t>A filename must be unique inside its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&amp; Relative Path Names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/>
              <a:t>Absolute Path :</a:t>
            </a:r>
          </a:p>
          <a:p>
            <a:r>
              <a:rPr lang="en-US" dirty="0" smtClean="0"/>
              <a:t>is defined as the specifying the location of a file or directory from the root directory(/). </a:t>
            </a:r>
          </a:p>
          <a:p>
            <a:r>
              <a:rPr lang="en-US" dirty="0" smtClean="0"/>
              <a:t>In other words we can say absolute path is a complete path from start of actual filesystem from / directory.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/>
              <a:t>Relative Path </a:t>
            </a:r>
            <a:r>
              <a:rPr lang="en-US" dirty="0" smtClean="0"/>
              <a:t>is defined as path related to the present working directory(</a:t>
            </a:r>
            <a:r>
              <a:rPr lang="en-US" dirty="0" err="1" smtClean="0"/>
              <a:t>pwd</a:t>
            </a:r>
            <a:r>
              <a:rPr lang="en-US" dirty="0" smtClean="0"/>
              <a:t>).</a:t>
            </a:r>
            <a:endParaRPr lang="en-US" b="1" u="sng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5534"/>
            <a:ext cx="10515600" cy="1325563"/>
          </a:xfrm>
        </p:spPr>
        <p:txBody>
          <a:bodyPr/>
          <a:lstStyle/>
          <a:p>
            <a:r>
              <a:rPr lang="en-US" b="1" dirty="0" smtClean="0"/>
              <a:t>Listing Directory contents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420509"/>
              </p:ext>
            </p:extLst>
          </p:nvPr>
        </p:nvGraphicFramePr>
        <p:xfrm>
          <a:off x="838199" y="1859271"/>
          <a:ext cx="10653215" cy="489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52"/>
                <a:gridCol w="6981163"/>
              </a:tblGrid>
              <a:tr h="4075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3551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all files including hidden file starting with '.'</a:t>
                      </a:r>
                      <a:endParaRPr lang="en-US" sz="2400" dirty="0"/>
                    </a:p>
                  </a:txBody>
                  <a:tcPr/>
                </a:tc>
              </a:tr>
              <a:tr h="43551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--color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Colored list [=always/never/auto]</a:t>
                      </a:r>
                      <a:endParaRPr lang="en-US" sz="2400" dirty="0"/>
                    </a:p>
                  </a:txBody>
                  <a:tcPr/>
                </a:tc>
              </a:tr>
              <a:tr h="4607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directories - with ' */'</a:t>
                      </a:r>
                      <a:endParaRPr lang="en-US" sz="2400" dirty="0"/>
                    </a:p>
                  </a:txBody>
                  <a:tcPr/>
                </a:tc>
              </a:tr>
              <a:tr h="77052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-l</a:t>
                      </a:r>
                      <a:endParaRPr lang="en-US" sz="2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with long format - show permissions</a:t>
                      </a:r>
                      <a:endParaRPr lang="en-US" sz="2400" dirty="0" smtClean="0"/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43551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file's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inode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 number</a:t>
                      </a:r>
                      <a:endParaRPr lang="en-US" sz="2400" dirty="0"/>
                    </a:p>
                  </a:txBody>
                  <a:tcPr/>
                </a:tc>
              </a:tr>
              <a:tr h="43551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in reverse order</a:t>
                      </a:r>
                      <a:endParaRPr lang="en-US" sz="2400" dirty="0"/>
                    </a:p>
                  </a:txBody>
                  <a:tcPr/>
                </a:tc>
              </a:tr>
              <a:tr h="43970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effectLst/>
                        </a:rPr>
                        <a:t>List file size</a:t>
                      </a:r>
                      <a:endParaRPr lang="en-US" sz="24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43551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by file size</a:t>
                      </a:r>
                      <a:endParaRPr lang="en-US" sz="2400" dirty="0"/>
                    </a:p>
                  </a:txBody>
                  <a:tcPr/>
                </a:tc>
              </a:tr>
              <a:tr h="43551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-t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by time &amp; date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199" y="1210909"/>
            <a:ext cx="106532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can list the contents of a directory with </a:t>
            </a:r>
            <a:r>
              <a:rPr lang="en-US" sz="2800" b="1" dirty="0" smtClean="0"/>
              <a:t>ls</a:t>
            </a:r>
            <a:r>
              <a:rPr lang="en-US" sz="2800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026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1325563"/>
          </a:xfrm>
        </p:spPr>
        <p:txBody>
          <a:bodyPr/>
          <a:lstStyle/>
          <a:p>
            <a:r>
              <a:rPr lang="en-US" b="1" dirty="0" smtClean="0"/>
              <a:t>Coping, Moving, Renaming Files &amp; Directories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744"/>
            <a:ext cx="10515600" cy="488753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Copying </a:t>
            </a:r>
            <a:r>
              <a:rPr lang="en-US" sz="2400" b="1" dirty="0" smtClean="0"/>
              <a:t>Files</a:t>
            </a:r>
          </a:p>
          <a:p>
            <a:pPr lvl="1" algn="l"/>
            <a:r>
              <a:rPr lang="en-US" dirty="0" smtClean="0"/>
              <a:t>To copy file Abc.txt to the directory demo in your login directory just type: Syntax: </a:t>
            </a:r>
            <a:r>
              <a:rPr lang="en-US" dirty="0" err="1" smtClean="0"/>
              <a:t>cp</a:t>
            </a:r>
            <a:r>
              <a:rPr lang="en-US" dirty="0" smtClean="0"/>
              <a:t> &lt;source&gt; &lt;destination&gt;</a:t>
            </a:r>
          </a:p>
          <a:p>
            <a:pPr lvl="1" algn="l"/>
            <a:r>
              <a:rPr lang="en-US" dirty="0" err="1" smtClean="0"/>
              <a:t>cp</a:t>
            </a:r>
            <a:r>
              <a:rPr lang="en-US" dirty="0" smtClean="0"/>
              <a:t> Abc.txt demo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Moving </a:t>
            </a:r>
            <a:r>
              <a:rPr lang="en-US" sz="2400" b="1" dirty="0" smtClean="0"/>
              <a:t>Files</a:t>
            </a:r>
          </a:p>
          <a:p>
            <a:pPr lvl="1"/>
            <a:r>
              <a:rPr lang="en-US" dirty="0"/>
              <a:t>To move files, use the </a:t>
            </a:r>
            <a:r>
              <a:rPr lang="en-US" b="1" dirty="0"/>
              <a:t>mv</a:t>
            </a:r>
            <a:r>
              <a:rPr lang="en-US" dirty="0"/>
              <a:t> </a:t>
            </a:r>
            <a:r>
              <a:rPr lang="en-US" dirty="0" smtClean="0"/>
              <a:t>command.</a:t>
            </a:r>
          </a:p>
          <a:p>
            <a:pPr lvl="1"/>
            <a:r>
              <a:rPr lang="en-US" dirty="0" smtClean="0"/>
              <a:t>With</a:t>
            </a:r>
            <a:r>
              <a:rPr lang="en-US" dirty="0"/>
              <a:t> </a:t>
            </a:r>
            <a:r>
              <a:rPr lang="en-US" b="1" dirty="0"/>
              <a:t>mv</a:t>
            </a:r>
            <a:r>
              <a:rPr lang="en-US" dirty="0"/>
              <a:t> the file is physically moved from one place to </a:t>
            </a:r>
            <a:r>
              <a:rPr lang="en-US" dirty="0" smtClean="0"/>
              <a:t>another.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Renaming Files</a:t>
            </a:r>
          </a:p>
          <a:p>
            <a:pPr lvl="1"/>
            <a:r>
              <a:rPr lang="en-US" dirty="0"/>
              <a:t>when you copy or move files, you can also rename.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Deleting </a:t>
            </a:r>
            <a:r>
              <a:rPr lang="en-US" sz="2400" b="1" dirty="0"/>
              <a:t>Files and </a:t>
            </a:r>
            <a:r>
              <a:rPr lang="en-US" sz="2400" b="1" dirty="0" smtClean="0"/>
              <a:t>Directories</a:t>
            </a:r>
          </a:p>
          <a:p>
            <a:pPr lvl="1"/>
            <a:r>
              <a:rPr lang="en-US" dirty="0" smtClean="0"/>
              <a:t>When you no longer need a file, use </a:t>
            </a: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dirty="0" smtClean="0"/>
              <a:t>to remove it.</a:t>
            </a:r>
            <a:endParaRPr lang="en-US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lvl="1"/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7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Nautilus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will be used to using graphical tools to copy files from their disks. If you are used to using Windows then you will be aware of a tool called Windows Explorer which makes it very easy.</a:t>
            </a:r>
          </a:p>
          <a:p>
            <a:r>
              <a:rPr lang="en-US" dirty="0" smtClean="0"/>
              <a:t>Windows Explorer is a tool known as a file manager and Linux has a number of different file managers</a:t>
            </a:r>
          </a:p>
          <a:p>
            <a:r>
              <a:rPr lang="en-US" dirty="0" smtClean="0"/>
              <a:t>file manager is called Nautilus.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1325563"/>
          </a:xfrm>
        </p:spPr>
        <p:txBody>
          <a:bodyPr/>
          <a:lstStyle/>
          <a:p>
            <a:r>
              <a:rPr lang="en-US" b="1" dirty="0" smtClean="0"/>
              <a:t>File Structure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" y="1554210"/>
            <a:ext cx="11890301" cy="5146839"/>
          </a:xfrm>
        </p:spPr>
      </p:pic>
    </p:spTree>
    <p:extLst>
      <p:ext uri="{BB962C8B-B14F-4D97-AF65-F5344CB8AC3E}">
        <p14:creationId xmlns:p14="http://schemas.microsoft.com/office/powerpoint/2010/main" val="177058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36" y="13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Partitions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009934"/>
            <a:ext cx="12041875" cy="584806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View all Disk Partitions in </a:t>
            </a:r>
            <a:r>
              <a:rPr lang="en-US" b="1" dirty="0" smtClean="0"/>
              <a:t>Linux</a:t>
            </a:r>
          </a:p>
          <a:p>
            <a:pPr lvl="1"/>
            <a:r>
              <a:rPr lang="en-US" sz="2800" dirty="0"/>
              <a:t>The ‘-l‘ argument stand for (listing all partitions) is used with </a:t>
            </a:r>
            <a:r>
              <a:rPr lang="en-US" sz="2800" dirty="0" err="1"/>
              <a:t>fdisk</a:t>
            </a:r>
            <a:r>
              <a:rPr lang="en-US" sz="2800" dirty="0"/>
              <a:t> </a:t>
            </a:r>
            <a:r>
              <a:rPr lang="en-US" sz="2800" dirty="0" smtClean="0"/>
              <a:t>command.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View Specific Disk Partition in Linux</a:t>
            </a:r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view all partitions of specific hard disk use the option ‘-l‘ with device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Check all Available </a:t>
            </a:r>
            <a:r>
              <a:rPr lang="en-US" b="1" dirty="0" err="1"/>
              <a:t>fdisk</a:t>
            </a:r>
            <a:r>
              <a:rPr lang="en-US" b="1" dirty="0"/>
              <a:t> </a:t>
            </a:r>
            <a:r>
              <a:rPr lang="en-US" b="1" dirty="0" smtClean="0"/>
              <a:t>Commands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/>
              <a:t>/</a:t>
            </a:r>
            <a:r>
              <a:rPr lang="en-US" sz="2800" dirty="0" smtClean="0"/>
              <a:t>dev/</a:t>
            </a:r>
            <a:r>
              <a:rPr lang="en-US" sz="2800" dirty="0" err="1" smtClean="0"/>
              <a:t>sda</a:t>
            </a:r>
            <a:r>
              <a:rPr lang="en-US" sz="2800" dirty="0" smtClean="0"/>
              <a:t> after mentioning hard disk name.</a:t>
            </a:r>
          </a:p>
          <a:p>
            <a:pPr lvl="1"/>
            <a:r>
              <a:rPr lang="en-US" sz="2800" dirty="0" smtClean="0"/>
              <a:t>Then type ‘m’ to see the list of all available commands of </a:t>
            </a:r>
            <a:r>
              <a:rPr lang="en-US" sz="2800" dirty="0" err="1" smtClean="0"/>
              <a:t>fdisk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Print all Partition Table in Linux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How </a:t>
            </a:r>
            <a:r>
              <a:rPr lang="en-US" b="1" dirty="0"/>
              <a:t>to Delete a Partition in </a:t>
            </a:r>
            <a:r>
              <a:rPr lang="en-US" b="1" dirty="0" smtClean="0"/>
              <a:t>Linux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How </a:t>
            </a:r>
            <a:r>
              <a:rPr lang="en-US" b="1" dirty="0"/>
              <a:t>to Create a New Partition in </a:t>
            </a:r>
            <a:r>
              <a:rPr lang="en-US" b="1" dirty="0" smtClean="0"/>
              <a:t>Linux</a:t>
            </a:r>
          </a:p>
          <a:p>
            <a:pPr lvl="1"/>
            <a:r>
              <a:rPr lang="en-US" sz="2800" dirty="0"/>
              <a:t>press “n” command to create a new </a:t>
            </a:r>
            <a:r>
              <a:rPr lang="en-US" sz="2800" dirty="0" smtClean="0"/>
              <a:t>partition.</a:t>
            </a:r>
          </a:p>
          <a:p>
            <a:pPr lvl="1"/>
            <a:r>
              <a:rPr lang="en-US" sz="2800" dirty="0" smtClean="0"/>
              <a:t>Press “p” for primary partition and “e” for extended partition.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How to Format a Partition in Linux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How to Check Size of a Partition in </a:t>
            </a:r>
            <a:r>
              <a:rPr lang="en-US" b="1" dirty="0" smtClean="0"/>
              <a:t>Linux</a:t>
            </a:r>
          </a:p>
          <a:p>
            <a:pPr lvl="1"/>
            <a:r>
              <a:rPr lang="en-US" sz="2800" dirty="0" err="1"/>
              <a:t>f</a:t>
            </a:r>
            <a:r>
              <a:rPr lang="en-US" sz="2800" dirty="0" err="1" smtClean="0"/>
              <a:t>disk</a:t>
            </a:r>
            <a:r>
              <a:rPr lang="en-US" sz="2800" dirty="0" smtClean="0"/>
              <a:t> –s /div/sda2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How to Fix Partition Table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9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231"/>
            <a:ext cx="10515600" cy="4756732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inode</a:t>
            </a:r>
            <a:r>
              <a:rPr lang="en-US" dirty="0" smtClean="0"/>
              <a:t> is a </a:t>
            </a:r>
            <a:r>
              <a:rPr lang="en-US" i="1" dirty="0" smtClean="0"/>
              <a:t>data structure</a:t>
            </a:r>
            <a:r>
              <a:rPr lang="en-US" dirty="0" smtClean="0"/>
              <a:t> on a </a:t>
            </a:r>
            <a:r>
              <a:rPr lang="en-US" i="1" dirty="0" smtClean="0"/>
              <a:t>filesystem</a:t>
            </a:r>
            <a:r>
              <a:rPr lang="en-US" dirty="0"/>
              <a:t> </a:t>
            </a:r>
            <a:r>
              <a:rPr lang="en-US" dirty="0" smtClean="0"/>
              <a:t>on Linux</a:t>
            </a:r>
            <a:r>
              <a:rPr lang="en-US" dirty="0"/>
              <a:t> </a:t>
            </a:r>
            <a:r>
              <a:rPr lang="en-US" dirty="0" smtClean="0"/>
              <a:t>that stores all the information about a </a:t>
            </a:r>
            <a:r>
              <a:rPr lang="en-US" i="1" dirty="0" smtClean="0"/>
              <a:t>file</a:t>
            </a:r>
            <a:r>
              <a:rPr lang="en-US" dirty="0" smtClean="0"/>
              <a:t> except its name and its actual data. </a:t>
            </a:r>
          </a:p>
          <a:p>
            <a:r>
              <a:rPr lang="en-US" dirty="0" smtClean="0"/>
              <a:t>The metadata includes </a:t>
            </a:r>
          </a:p>
          <a:p>
            <a:pPr marL="514350" indent="-514350">
              <a:buAutoNum type="arabicParenBoth"/>
            </a:pPr>
            <a:r>
              <a:rPr lang="en-US" dirty="0"/>
              <a:t>T</a:t>
            </a:r>
            <a:r>
              <a:rPr lang="en-US" dirty="0" smtClean="0"/>
              <a:t>he size of the file .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file's owner and group.</a:t>
            </a:r>
          </a:p>
          <a:p>
            <a:pPr marL="514350" indent="-514350">
              <a:buAutoNum type="arabicParenBoth" startAt="3"/>
            </a:pPr>
            <a:r>
              <a:rPr lang="en-US" dirty="0" smtClean="0"/>
              <a:t>The file's access </a:t>
            </a:r>
            <a:r>
              <a:rPr lang="en-US" i="1" dirty="0" smtClean="0"/>
              <a:t>permissions.</a:t>
            </a:r>
          </a:p>
          <a:p>
            <a:pPr marL="514350" indent="-514350">
              <a:buAutoNum type="arabicParenBoth" startAt="3"/>
            </a:pPr>
            <a:r>
              <a:rPr lang="en-US" dirty="0" smtClean="0"/>
              <a:t>Timestamps. </a:t>
            </a:r>
          </a:p>
          <a:p>
            <a:pPr marL="514350" indent="-514350">
              <a:buAutoNum type="arabicParenBoth" startAt="3"/>
            </a:pPr>
            <a:r>
              <a:rPr lang="en-US" dirty="0" smtClean="0"/>
              <a:t>Reference number of </a:t>
            </a:r>
            <a:r>
              <a:rPr lang="en-US" dirty="0" err="1" smtClean="0"/>
              <a:t>hardlinks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0E3C-1BBE-4437-9DF1-36BFA7B888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555</Words>
  <Application>Microsoft Office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File &amp; Directory Names</vt:lpstr>
      <vt:lpstr>Absolute &amp; Relative Path Names</vt:lpstr>
      <vt:lpstr>Listing Directory contents</vt:lpstr>
      <vt:lpstr>Coping, Moving, Renaming Files &amp; Directories</vt:lpstr>
      <vt:lpstr>Nautilus</vt:lpstr>
      <vt:lpstr>File Structure</vt:lpstr>
      <vt:lpstr>Partitions</vt:lpstr>
      <vt:lpstr>INODE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dcterms:created xsi:type="dcterms:W3CDTF">2018-03-23T03:07:46Z</dcterms:created>
  <dcterms:modified xsi:type="dcterms:W3CDTF">2018-03-24T05:54:38Z</dcterms:modified>
</cp:coreProperties>
</file>