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C235-D72B-4B36-B48C-2E41F736E284}" type="datetimeFigureOut">
              <a:rPr lang="en-US" smtClean="0"/>
              <a:t>11/03/2018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305-018F-4501-8DD1-F72A4818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C235-D72B-4B36-B48C-2E41F736E284}" type="datetimeFigureOut">
              <a:rPr lang="en-US" smtClean="0"/>
              <a:t>11/03/2018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305-018F-4501-8DD1-F72A4818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2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C235-D72B-4B36-B48C-2E41F736E284}" type="datetimeFigureOut">
              <a:rPr lang="en-US" smtClean="0"/>
              <a:t>11/03/2018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305-018F-4501-8DD1-F72A4818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7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C235-D72B-4B36-B48C-2E41F736E284}" type="datetimeFigureOut">
              <a:rPr lang="en-US" smtClean="0"/>
              <a:t>11/03/2018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305-018F-4501-8DD1-F72A4818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3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C235-D72B-4B36-B48C-2E41F736E284}" type="datetimeFigureOut">
              <a:rPr lang="en-US" smtClean="0"/>
              <a:t>11/03/2018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305-018F-4501-8DD1-F72A4818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5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C235-D72B-4B36-B48C-2E41F736E284}" type="datetimeFigureOut">
              <a:rPr lang="en-US" smtClean="0"/>
              <a:t>11/03/2018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305-018F-4501-8DD1-F72A4818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0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C235-D72B-4B36-B48C-2E41F736E284}" type="datetimeFigureOut">
              <a:rPr lang="en-US" smtClean="0"/>
              <a:t>11/03/2018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305-018F-4501-8DD1-F72A4818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C235-D72B-4B36-B48C-2E41F736E284}" type="datetimeFigureOut">
              <a:rPr lang="en-US" smtClean="0"/>
              <a:t>11/03/2018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305-018F-4501-8DD1-F72A4818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2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C235-D72B-4B36-B48C-2E41F736E284}" type="datetimeFigureOut">
              <a:rPr lang="en-US" smtClean="0"/>
              <a:t>11/03/2018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305-018F-4501-8DD1-F72A4818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8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C235-D72B-4B36-B48C-2E41F736E284}" type="datetimeFigureOut">
              <a:rPr lang="en-US" smtClean="0"/>
              <a:t>11/03/2018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305-018F-4501-8DD1-F72A4818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C235-D72B-4B36-B48C-2E41F736E284}" type="datetimeFigureOut">
              <a:rPr lang="en-US" smtClean="0"/>
              <a:t>11/03/2018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305-018F-4501-8DD1-F72A4818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0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7C235-D72B-4B36-B48C-2E41F736E284}" type="datetimeFigureOut">
              <a:rPr lang="en-US" smtClean="0"/>
              <a:t>11/03/2018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3D305-018F-4501-8DD1-F72A4818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_processing_unit" TargetMode="External"/><Relationship Id="rId2" Type="http://schemas.openxmlformats.org/officeDocument/2006/relationships/hyperlink" Target="https://en.wikipedia.org/wiki/Compu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ntegrated_circui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9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46" y="285074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Multithreading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024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Multithreading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1977231"/>
            <a:ext cx="4286250" cy="4048125"/>
          </a:xfrm>
        </p:spPr>
      </p:pic>
    </p:spTree>
    <p:extLst>
      <p:ext uri="{BB962C8B-B14F-4D97-AF65-F5344CB8AC3E}">
        <p14:creationId xmlns:p14="http://schemas.microsoft.com/office/powerpoint/2010/main" val="219409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957" y="250301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Hyper threading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913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Hyper</a:t>
            </a:r>
            <a:r>
              <a:rPr lang="en-US" dirty="0"/>
              <a:t>-</a:t>
            </a:r>
            <a:r>
              <a:rPr lang="en-US" b="1" dirty="0"/>
              <a:t>Threading</a:t>
            </a:r>
            <a:r>
              <a:rPr lang="en-US" dirty="0"/>
              <a:t> is a technology used by some Intel </a:t>
            </a:r>
            <a:r>
              <a:rPr lang="en-US" dirty="0" smtClean="0"/>
              <a:t>microprocessor.</a:t>
            </a:r>
          </a:p>
          <a:p>
            <a:r>
              <a:rPr lang="en-US" dirty="0" smtClean="0"/>
              <a:t> it </a:t>
            </a:r>
            <a:r>
              <a:rPr lang="en-US" dirty="0"/>
              <a:t>allows a single microprocessor to act like two separate processors to the operating system and the application </a:t>
            </a:r>
            <a:r>
              <a:rPr lang="en-US" dirty="0" smtClean="0"/>
              <a:t>programs </a:t>
            </a:r>
            <a:r>
              <a:rPr lang="en-US" dirty="0"/>
              <a:t>that use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42" y="3088649"/>
            <a:ext cx="5238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73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hard </a:t>
            </a:r>
            <a:r>
              <a:rPr lang="en-US" dirty="0" smtClean="0"/>
              <a:t>disk </a:t>
            </a:r>
            <a:r>
              <a:rPr lang="en-US" dirty="0"/>
              <a:t>is a data storage </a:t>
            </a:r>
            <a:r>
              <a:rPr lang="en-US" dirty="0" smtClean="0"/>
              <a:t>device.</a:t>
            </a:r>
          </a:p>
          <a:p>
            <a:r>
              <a:rPr lang="en-US" dirty="0" smtClean="0"/>
              <a:t> </a:t>
            </a:r>
            <a:r>
              <a:rPr lang="en-US" dirty="0"/>
              <a:t>that uses magnetic storage to store and retrieve digital information using one or more rigid rapidly rotating disks coated with magnetic material.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17" y="3360420"/>
            <a:ext cx="4572000" cy="34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47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88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Internal View of Hard Disk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25" y="1877140"/>
            <a:ext cx="5795727" cy="43513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0554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Manufactures of Hard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71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 State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9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Partitioning in Hard Disk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 of one or more regions on a Hard Disk.</a:t>
            </a:r>
          </a:p>
          <a:p>
            <a:r>
              <a:rPr lang="en-US" dirty="0" smtClean="0"/>
              <a:t>Also known as Hard  Disk Slicing.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There are two types of partitioning methods</a:t>
            </a:r>
          </a:p>
          <a:p>
            <a:pPr marL="0" indent="0">
              <a:buNone/>
            </a:pPr>
            <a:r>
              <a:rPr lang="en-US" dirty="0" smtClean="0"/>
              <a:t>1. Simple Partition</a:t>
            </a:r>
          </a:p>
          <a:p>
            <a:pPr marL="0" indent="0">
              <a:buNone/>
            </a:pPr>
            <a:r>
              <a:rPr lang="en-US" dirty="0" smtClean="0"/>
              <a:t>2. Dynamic Partition</a:t>
            </a:r>
          </a:p>
        </p:txBody>
      </p:sp>
    </p:spTree>
    <p:extLst>
      <p:ext uri="{BB962C8B-B14F-4D97-AF65-F5344CB8AC3E}">
        <p14:creationId xmlns:p14="http://schemas.microsoft.com/office/powerpoint/2010/main" val="2778005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Simple Partition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MBR – Master Boot Record</a:t>
            </a:r>
          </a:p>
          <a:p>
            <a:r>
              <a:rPr lang="en-US" dirty="0" smtClean="0"/>
              <a:t>GPT  – GUID Partition Table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(Globally Unique Identification)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6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is………….?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Micro processor is an </a:t>
            </a:r>
            <a:r>
              <a:rPr lang="en-US" dirty="0"/>
              <a:t>integrated circuit that contains all the functions of a central processing unit of a </a:t>
            </a:r>
            <a:r>
              <a:rPr lang="en-US" dirty="0" smtClean="0"/>
              <a:t>computer.</a:t>
            </a:r>
          </a:p>
          <a:p>
            <a:r>
              <a:rPr lang="en-US" dirty="0"/>
              <a:t> </a:t>
            </a:r>
            <a:r>
              <a:rPr lang="en-US" b="1" dirty="0"/>
              <a:t>microprocessor</a:t>
            </a: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/>
              <a:t>incorporates the functions of a </a:t>
            </a:r>
            <a:r>
              <a:rPr lang="en-US" dirty="0">
                <a:hlinkClick r:id="rId2" tooltip="Computer"/>
              </a:rPr>
              <a:t>computer</a:t>
            </a:r>
            <a:r>
              <a:rPr lang="en-US" dirty="0"/>
              <a:t>'s </a:t>
            </a:r>
            <a:r>
              <a:rPr lang="en-US" dirty="0">
                <a:hlinkClick r:id="rId3" tooltip="Central processing unit"/>
              </a:rPr>
              <a:t>central processing unit</a:t>
            </a:r>
            <a:r>
              <a:rPr lang="en-US" dirty="0"/>
              <a:t> (CPU) on a single </a:t>
            </a:r>
            <a:r>
              <a:rPr lang="en-US" dirty="0">
                <a:hlinkClick r:id="rId4" tooltip="Integrated circuit"/>
              </a:rPr>
              <a:t>integrated circuit</a:t>
            </a:r>
            <a:r>
              <a:rPr lang="en-US" dirty="0"/>
              <a:t> (IC</a:t>
            </a:r>
            <a:r>
              <a:rPr lang="en-US" dirty="0" smtClean="0"/>
              <a:t>)</a:t>
            </a:r>
            <a:r>
              <a:rPr lang="en-US" dirty="0"/>
              <a:t> or at most a few integrated circuits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engine that goes into motion when your computer on.</a:t>
            </a:r>
          </a:p>
          <a:p>
            <a:r>
              <a:rPr lang="en-US" dirty="0" smtClean="0"/>
              <a:t>It is multipurpose, clock driven, register based integrated circuit which accept binary data as input and process it and provides appropriate output.</a:t>
            </a:r>
          </a:p>
          <a:p>
            <a:r>
              <a:rPr lang="en-US" dirty="0" smtClean="0"/>
              <a:t>Microprocessor  has both combinational and sequential digital data.</a:t>
            </a:r>
          </a:p>
          <a:p>
            <a:r>
              <a:rPr lang="en-US" dirty="0" smtClean="0"/>
              <a:t>Made up of silicon(semi conductor)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25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Partition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Volume</a:t>
            </a:r>
          </a:p>
          <a:p>
            <a:r>
              <a:rPr lang="en-US" dirty="0" smtClean="0"/>
              <a:t>Spanned Volume</a:t>
            </a:r>
          </a:p>
          <a:p>
            <a:r>
              <a:rPr lang="en-US" dirty="0" smtClean="0"/>
              <a:t>Stripped Volume</a:t>
            </a:r>
          </a:p>
          <a:p>
            <a:r>
              <a:rPr lang="en-US" dirty="0" smtClean="0"/>
              <a:t>Mirrored Volume</a:t>
            </a:r>
          </a:p>
          <a:p>
            <a:r>
              <a:rPr lang="en-US" smtClean="0"/>
              <a:t>RAID - 5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1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Manufactures of 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</a:t>
            </a:r>
          </a:p>
          <a:p>
            <a:r>
              <a:rPr lang="en-US" dirty="0" smtClean="0"/>
              <a:t>AMD(Advanced Micro Devices)</a:t>
            </a:r>
          </a:p>
          <a:p>
            <a:r>
              <a:rPr lang="en-US" dirty="0" smtClean="0"/>
              <a:t>Qualcomm</a:t>
            </a:r>
            <a:endParaRPr lang="en-US" dirty="0"/>
          </a:p>
          <a:p>
            <a:r>
              <a:rPr lang="en-US" dirty="0" smtClean="0"/>
              <a:t>NVIDIA</a:t>
            </a:r>
            <a:endParaRPr lang="en-US" dirty="0"/>
          </a:p>
          <a:p>
            <a:r>
              <a:rPr lang="en-US" dirty="0" smtClean="0"/>
              <a:t>IBM</a:t>
            </a:r>
            <a:endParaRPr lang="en-US" dirty="0"/>
          </a:p>
          <a:p>
            <a:r>
              <a:rPr lang="en-US" dirty="0" smtClean="0"/>
              <a:t>Samsung</a:t>
            </a:r>
            <a:endParaRPr lang="en-US" dirty="0"/>
          </a:p>
          <a:p>
            <a:r>
              <a:rPr lang="en-US" dirty="0" smtClean="0"/>
              <a:t>Motorola</a:t>
            </a:r>
            <a:endParaRPr lang="en-US" dirty="0"/>
          </a:p>
          <a:p>
            <a:r>
              <a:rPr lang="en-US" dirty="0"/>
              <a:t>Hewlett-Packard </a:t>
            </a:r>
            <a:r>
              <a:rPr lang="en-US" dirty="0" smtClean="0"/>
              <a:t>(HP)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3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Indian 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Microprocessor intel 4004 was released in the year 1971. </a:t>
            </a:r>
          </a:p>
          <a:p>
            <a:r>
              <a:rPr lang="en-US" dirty="0" smtClean="0"/>
              <a:t>Invented by </a:t>
            </a:r>
            <a:r>
              <a:rPr lang="en-US" dirty="0" err="1" smtClean="0"/>
              <a:t>Tedd</a:t>
            </a:r>
            <a:r>
              <a:rPr lang="en-US" dirty="0" smtClean="0"/>
              <a:t> Hoff.</a:t>
            </a:r>
          </a:p>
          <a:p>
            <a:r>
              <a:rPr lang="en-US" dirty="0" smtClean="0"/>
              <a:t>It was used in Calculators.</a:t>
            </a:r>
          </a:p>
          <a:p>
            <a:r>
              <a:rPr lang="en-US" dirty="0"/>
              <a:t>First Indian Microprocessor was released on Sep 17, 2008.</a:t>
            </a:r>
          </a:p>
          <a:p>
            <a:r>
              <a:rPr lang="en-US" dirty="0" smtClean="0"/>
              <a:t>The latest Microprocessor – intel i9 of (2.6 GHz speed).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8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7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Version of Microprocessors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703286"/>
              </p:ext>
            </p:extLst>
          </p:nvPr>
        </p:nvGraphicFramePr>
        <p:xfrm>
          <a:off x="838200" y="864173"/>
          <a:ext cx="8872474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237"/>
                <a:gridCol w="4436237"/>
              </a:tblGrid>
              <a:tr h="159697">
                <a:tc>
                  <a:txBody>
                    <a:bodyPr/>
                    <a:lstStyle/>
                    <a:p>
                      <a:r>
                        <a:rPr lang="en-US" dirty="0" smtClean="0"/>
                        <a:t>MICROPROCESSOR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INTEL 4004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1971</a:t>
                      </a:r>
                      <a:endParaRPr lang="en-US" dirty="0"/>
                    </a:p>
                  </a:txBody>
                  <a:tcPr/>
                </a:tc>
              </a:tr>
              <a:tr h="303780">
                <a:tc>
                  <a:txBody>
                    <a:bodyPr/>
                    <a:lstStyle/>
                    <a:p>
                      <a:r>
                        <a:rPr lang="en-US" dirty="0" smtClean="0"/>
                        <a:t>INTEL 8008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1972</a:t>
                      </a:r>
                      <a:endParaRPr lang="en-US" dirty="0"/>
                    </a:p>
                  </a:txBody>
                  <a:tcPr/>
                </a:tc>
              </a:tr>
              <a:tr h="303780">
                <a:tc>
                  <a:txBody>
                    <a:bodyPr/>
                    <a:lstStyle/>
                    <a:p>
                      <a:r>
                        <a:rPr lang="en-US" dirty="0" smtClean="0"/>
                        <a:t>INTEL 8080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1973</a:t>
                      </a:r>
                      <a:endParaRPr lang="en-US" dirty="0"/>
                    </a:p>
                  </a:txBody>
                  <a:tcPr/>
                </a:tc>
              </a:tr>
              <a:tr h="303780">
                <a:tc>
                  <a:txBody>
                    <a:bodyPr/>
                    <a:lstStyle/>
                    <a:p>
                      <a:r>
                        <a:rPr lang="en-US" dirty="0" smtClean="0"/>
                        <a:t>INTEL 8085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1975</a:t>
                      </a:r>
                      <a:endParaRPr lang="en-US" dirty="0"/>
                    </a:p>
                  </a:txBody>
                  <a:tcPr/>
                </a:tc>
              </a:tr>
              <a:tr h="303780">
                <a:tc>
                  <a:txBody>
                    <a:bodyPr/>
                    <a:lstStyle/>
                    <a:p>
                      <a:r>
                        <a:rPr lang="en-US" dirty="0" smtClean="0"/>
                        <a:t>INTEL 8088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1979</a:t>
                      </a:r>
                      <a:endParaRPr lang="en-US" dirty="0"/>
                    </a:p>
                  </a:txBody>
                  <a:tcPr/>
                </a:tc>
              </a:tr>
              <a:tr h="303780">
                <a:tc>
                  <a:txBody>
                    <a:bodyPr/>
                    <a:lstStyle/>
                    <a:p>
                      <a:r>
                        <a:rPr lang="en-US" dirty="0" smtClean="0"/>
                        <a:t>INTEL 80186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1982</a:t>
                      </a:r>
                      <a:endParaRPr lang="en-US" dirty="0"/>
                    </a:p>
                  </a:txBody>
                  <a:tcPr/>
                </a:tc>
              </a:tr>
              <a:tr h="303780">
                <a:tc>
                  <a:txBody>
                    <a:bodyPr/>
                    <a:lstStyle/>
                    <a:p>
                      <a:r>
                        <a:rPr lang="en-US" dirty="0" smtClean="0"/>
                        <a:t>INTEL 80286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1983</a:t>
                      </a:r>
                      <a:endParaRPr lang="en-US" dirty="0"/>
                    </a:p>
                  </a:txBody>
                  <a:tcPr/>
                </a:tc>
              </a:tr>
              <a:tr h="303780">
                <a:tc>
                  <a:txBody>
                    <a:bodyPr/>
                    <a:lstStyle/>
                    <a:p>
                      <a:r>
                        <a:rPr lang="en-US" dirty="0" smtClean="0"/>
                        <a:t>INTEL 80386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1986</a:t>
                      </a:r>
                      <a:endParaRPr lang="en-US" dirty="0"/>
                    </a:p>
                  </a:txBody>
                  <a:tcPr/>
                </a:tc>
              </a:tr>
              <a:tr h="303780">
                <a:tc>
                  <a:txBody>
                    <a:bodyPr/>
                    <a:lstStyle/>
                    <a:p>
                      <a:r>
                        <a:rPr lang="en-US" dirty="0" smtClean="0"/>
                        <a:t>INTEL 80486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1989</a:t>
                      </a:r>
                      <a:endParaRPr lang="en-US" dirty="0"/>
                    </a:p>
                  </a:txBody>
                  <a:tcPr/>
                </a:tc>
              </a:tr>
              <a:tr h="303780">
                <a:tc>
                  <a:txBody>
                    <a:bodyPr/>
                    <a:lstStyle/>
                    <a:p>
                      <a:r>
                        <a:rPr lang="en-US" dirty="0" smtClean="0"/>
                        <a:t>PENTIUM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1993</a:t>
                      </a:r>
                      <a:endParaRPr lang="en-US" dirty="0"/>
                    </a:p>
                  </a:txBody>
                  <a:tcPr/>
                </a:tc>
              </a:tr>
              <a:tr h="303780">
                <a:tc>
                  <a:txBody>
                    <a:bodyPr/>
                    <a:lstStyle/>
                    <a:p>
                      <a:r>
                        <a:rPr lang="en-US" dirty="0" smtClean="0"/>
                        <a:t>PENTIUM PRO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1995</a:t>
                      </a:r>
                      <a:endParaRPr lang="en-US" dirty="0"/>
                    </a:p>
                  </a:txBody>
                  <a:tcPr/>
                </a:tc>
              </a:tr>
              <a:tr h="303780">
                <a:tc>
                  <a:txBody>
                    <a:bodyPr/>
                    <a:lstStyle/>
                    <a:p>
                      <a:r>
                        <a:rPr lang="en-US" dirty="0" smtClean="0"/>
                        <a:t>PENTIUM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1997</a:t>
                      </a:r>
                      <a:endParaRPr lang="en-US" dirty="0"/>
                    </a:p>
                  </a:txBody>
                  <a:tcPr/>
                </a:tc>
              </a:tr>
              <a:tr h="303780">
                <a:tc>
                  <a:txBody>
                    <a:bodyPr/>
                    <a:lstStyle/>
                    <a:p>
                      <a:r>
                        <a:rPr lang="en-US" dirty="0" smtClean="0"/>
                        <a:t>PENTIUM 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</a:tr>
              <a:tr h="303780">
                <a:tc>
                  <a:txBody>
                    <a:bodyPr/>
                    <a:lstStyle/>
                    <a:p>
                      <a:r>
                        <a:rPr lang="en-US" dirty="0" smtClean="0"/>
                        <a:t>PENTIUM 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30378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53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079" y="227119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Multiprocessing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075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Multiprocessing</a:t>
            </a:r>
            <a:r>
              <a:rPr lang="en-US" dirty="0"/>
              <a:t> is the use of two or more central processing units (CPUs) within a single </a:t>
            </a:r>
            <a:r>
              <a:rPr lang="en-US" b="1" dirty="0"/>
              <a:t>computer</a:t>
            </a:r>
            <a:r>
              <a:rPr lang="en-US" dirty="0"/>
              <a:t> system</a:t>
            </a:r>
            <a:r>
              <a:rPr lang="en-US" dirty="0" smtClean="0"/>
              <a:t>.</a:t>
            </a:r>
          </a:p>
          <a:p>
            <a:r>
              <a:rPr lang="en-US" dirty="0"/>
              <a:t>ability of a system to support more than one processor or the ability to allocate tasks between them.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36" y="3902075"/>
            <a:ext cx="2857500" cy="24098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4082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6" y="2670444"/>
            <a:ext cx="10515600" cy="1325563"/>
          </a:xfrm>
        </p:spPr>
        <p:txBody>
          <a:bodyPr/>
          <a:lstStyle/>
          <a:p>
            <a:r>
              <a:rPr lang="en-US" b="1" dirty="0" smtClean="0"/>
              <a:t>Multiprogramming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586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Multiprogramming</a:t>
            </a:r>
            <a:r>
              <a:rPr lang="en-US" dirty="0"/>
              <a:t> </a:t>
            </a:r>
            <a:r>
              <a:rPr lang="en-US" dirty="0" smtClean="0"/>
              <a:t>means </a:t>
            </a:r>
            <a:r>
              <a:rPr lang="en-US" dirty="0"/>
              <a:t>parallel processing in which several programs are run at the same time on a uniprocessor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11" y="3316510"/>
            <a:ext cx="52387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1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261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Microprocessors</vt:lpstr>
      <vt:lpstr>What it is………….?</vt:lpstr>
      <vt:lpstr>Manufactures of Microprocessor</vt:lpstr>
      <vt:lpstr>First Indian Microprocessor</vt:lpstr>
      <vt:lpstr>Version of Microprocessors</vt:lpstr>
      <vt:lpstr>Multiprocessing</vt:lpstr>
      <vt:lpstr>Multiprocessing</vt:lpstr>
      <vt:lpstr>Multiprogramming</vt:lpstr>
      <vt:lpstr>Multiprogramming</vt:lpstr>
      <vt:lpstr>Multithreading</vt:lpstr>
      <vt:lpstr>Multithreading</vt:lpstr>
      <vt:lpstr>Hyper threading</vt:lpstr>
      <vt:lpstr>Hyper threading</vt:lpstr>
      <vt:lpstr>Hard Disk</vt:lpstr>
      <vt:lpstr>Internal View of Hard Disk</vt:lpstr>
      <vt:lpstr>Manufactures of Hard Disks</vt:lpstr>
      <vt:lpstr>Solid  State Drives</vt:lpstr>
      <vt:lpstr>Partitioning in Hard Disk</vt:lpstr>
      <vt:lpstr>Simple Partition Method</vt:lpstr>
      <vt:lpstr>Dynamic Partition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</dc:title>
  <dc:creator>Mahantesh kumbar</dc:creator>
  <cp:lastModifiedBy>Mahantesh kumbar</cp:lastModifiedBy>
  <cp:revision>19</cp:revision>
  <dcterms:created xsi:type="dcterms:W3CDTF">2018-03-10T16:54:41Z</dcterms:created>
  <dcterms:modified xsi:type="dcterms:W3CDTF">2018-03-11T07:43:24Z</dcterms:modified>
</cp:coreProperties>
</file>