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3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0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3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1983-EC7B-41DC-BEE0-BE2E647FE5D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8481-A2EB-4D4D-8529-8EF4CC07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2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Network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 (Local Area Network)</a:t>
            </a:r>
          </a:p>
          <a:p>
            <a:r>
              <a:rPr lang="en-US" dirty="0" smtClean="0"/>
              <a:t>MAN (</a:t>
            </a:r>
            <a:r>
              <a:rPr lang="en-US" dirty="0"/>
              <a:t>Metropolitan area </a:t>
            </a:r>
            <a:r>
              <a:rPr lang="en-US" dirty="0" smtClean="0"/>
              <a:t>network)</a:t>
            </a:r>
          </a:p>
          <a:p>
            <a:r>
              <a:rPr lang="en-US" dirty="0" smtClean="0"/>
              <a:t>WAN (</a:t>
            </a:r>
            <a:r>
              <a:rPr lang="en-US" dirty="0"/>
              <a:t>Wide area </a:t>
            </a:r>
            <a:r>
              <a:rPr lang="en-US" dirty="0" smtClean="0"/>
              <a:t>network)</a:t>
            </a:r>
          </a:p>
          <a:p>
            <a:r>
              <a:rPr lang="en-US" dirty="0" smtClean="0"/>
              <a:t>CAN (Campus area network)</a:t>
            </a:r>
          </a:p>
          <a:p>
            <a:r>
              <a:rPr lang="en-US" dirty="0" smtClean="0"/>
              <a:t>PAN (Personal area network)</a:t>
            </a:r>
          </a:p>
          <a:p>
            <a:r>
              <a:rPr lang="en-US" dirty="0" smtClean="0"/>
              <a:t>WLAN (</a:t>
            </a:r>
            <a:r>
              <a:rPr lang="en-US" dirty="0"/>
              <a:t>W</a:t>
            </a:r>
            <a:r>
              <a:rPr lang="en-US" dirty="0" smtClean="0"/>
              <a:t>ireless </a:t>
            </a:r>
            <a:r>
              <a:rPr lang="en-US" dirty="0"/>
              <a:t>local area network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DAN (Disk area network)</a:t>
            </a:r>
          </a:p>
          <a:p>
            <a:r>
              <a:rPr lang="en-US" dirty="0" smtClean="0"/>
              <a:t>SAN (Storage area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79" y="300250"/>
            <a:ext cx="5276000" cy="62916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Local Area Network:</a:t>
            </a:r>
          </a:p>
          <a:p>
            <a:r>
              <a:rPr lang="en-US" sz="2600" dirty="0" smtClean="0"/>
              <a:t>It is a group of systems associated in a relatively small area.</a:t>
            </a:r>
          </a:p>
          <a:p>
            <a:r>
              <a:rPr lang="en-US" sz="2600" dirty="0" smtClean="0"/>
              <a:t>It connects devices in a limited geographical area using one or more hubs or switches.</a:t>
            </a:r>
          </a:p>
          <a:p>
            <a:pPr marL="0" indent="0">
              <a:buNone/>
            </a:pPr>
            <a:endParaRPr lang="en-US" sz="2600" dirty="0" smtClean="0"/>
          </a:p>
          <a:p>
            <a:pPr marL="514350" indent="-514350">
              <a:buAutoNum type="arabicPeriod" startAt="2"/>
            </a:pPr>
            <a:r>
              <a:rPr lang="en-US" sz="2600" b="1" dirty="0"/>
              <a:t>Metropolitan Area </a:t>
            </a:r>
            <a:r>
              <a:rPr lang="en-US" sz="2600" b="1" dirty="0" smtClean="0"/>
              <a:t>Network</a:t>
            </a:r>
            <a:endParaRPr lang="en-US" sz="2600" b="1" dirty="0" smtClean="0"/>
          </a:p>
          <a:p>
            <a:r>
              <a:rPr lang="en-US" sz="2600" dirty="0" smtClean="0"/>
              <a:t>It is the network which interconnects large computer networks in which two or more computers are connected across a city.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300251"/>
            <a:ext cx="6439468" cy="32197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91" y="3330054"/>
            <a:ext cx="5905640" cy="31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3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785"/>
            <a:ext cx="5003042" cy="5781178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en-US" sz="2600" b="1" dirty="0" smtClean="0"/>
              <a:t>Wide Area Network</a:t>
            </a:r>
          </a:p>
          <a:p>
            <a:r>
              <a:rPr lang="en-US" sz="2600" dirty="0" smtClean="0"/>
              <a:t>It provides network connectivity over large geographical areas between countries.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514350" indent="-514350">
              <a:buAutoNum type="arabicPeriod" startAt="4"/>
            </a:pPr>
            <a:r>
              <a:rPr lang="en-US" sz="2600" b="1" dirty="0" smtClean="0"/>
              <a:t>Campus </a:t>
            </a:r>
            <a:r>
              <a:rPr lang="en-US" sz="2600" b="1" dirty="0"/>
              <a:t>A</a:t>
            </a:r>
            <a:r>
              <a:rPr lang="en-US" sz="2600" b="1" dirty="0" smtClean="0"/>
              <a:t>rea Network</a:t>
            </a:r>
          </a:p>
          <a:p>
            <a:r>
              <a:rPr lang="en-US" sz="2600" dirty="0" smtClean="0"/>
              <a:t>It</a:t>
            </a:r>
            <a:r>
              <a:rPr lang="en-US" sz="2600" b="1" dirty="0" smtClean="0"/>
              <a:t> </a:t>
            </a:r>
            <a:r>
              <a:rPr lang="en-US" sz="2600" dirty="0" smtClean="0"/>
              <a:t>is a network made up of an interconnection of local area networks within limited area.</a:t>
            </a:r>
            <a:endParaRPr lang="en-US" sz="2600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42" y="136478"/>
            <a:ext cx="6196082" cy="3428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25" y="3739002"/>
            <a:ext cx="5839099" cy="29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1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Other Network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71"/>
            <a:ext cx="10653215" cy="49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5. Personal Area Network</a:t>
            </a:r>
          </a:p>
          <a:p>
            <a:pPr marL="457200" lvl="1" indent="0">
              <a:buNone/>
            </a:pPr>
            <a:r>
              <a:rPr lang="en-US" dirty="0" smtClean="0"/>
              <a:t>The smallest type of network you can currently use and the name comes from </a:t>
            </a:r>
            <a:r>
              <a:rPr lang="en-US" dirty="0"/>
              <a:t>P</a:t>
            </a:r>
            <a:r>
              <a:rPr lang="en-US" dirty="0" smtClean="0"/>
              <a:t>ersonal </a:t>
            </a:r>
            <a:r>
              <a:rPr lang="en-US" dirty="0"/>
              <a:t>A</a:t>
            </a:r>
            <a:r>
              <a:rPr lang="en-US" dirty="0" smtClean="0"/>
              <a:t>rea Network.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6. Storage Area Network</a:t>
            </a:r>
          </a:p>
          <a:p>
            <a:pPr marL="457200" lvl="1" indent="0">
              <a:buNone/>
            </a:pPr>
            <a:r>
              <a:rPr lang="en-US" dirty="0" smtClean="0"/>
              <a:t>It connects servers to data storage devices with the use of a specific technology.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7. Desk Area Network</a:t>
            </a:r>
          </a:p>
          <a:p>
            <a:pPr marL="457200" lvl="1" indent="0">
              <a:buNone/>
            </a:pPr>
            <a:r>
              <a:rPr lang="en-US" dirty="0" smtClean="0"/>
              <a:t>It is a interconnection of computer devices using ATM (Asynchronous Transfer Mode)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8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Network Types</vt:lpstr>
      <vt:lpstr>PowerPoint Presentation</vt:lpstr>
      <vt:lpstr>PowerPoint Presentation</vt:lpstr>
      <vt:lpstr>Other Network Types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Types</dc:title>
  <dc:creator>Administrator</dc:creator>
  <cp:lastModifiedBy>Administrator</cp:lastModifiedBy>
  <cp:revision>9</cp:revision>
  <dcterms:created xsi:type="dcterms:W3CDTF">2018-03-28T13:17:09Z</dcterms:created>
  <dcterms:modified xsi:type="dcterms:W3CDTF">2018-03-30T12:17:23Z</dcterms:modified>
</cp:coreProperties>
</file>