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8F0857-15E7-44EF-98C8-61904AE8FAF5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0A1653-F2B8-4E5C-BD7B-F3F5149C4CAB}">
      <dgm:prSet/>
      <dgm:spPr/>
      <dgm:t>
        <a:bodyPr/>
        <a:lstStyle/>
        <a:p>
          <a:pPr rtl="0"/>
          <a:r>
            <a:rPr lang="en-US" dirty="0" smtClean="0"/>
            <a:t>RAM</a:t>
          </a:r>
          <a:endParaRPr lang="en-US" dirty="0"/>
        </a:p>
      </dgm:t>
    </dgm:pt>
    <dgm:pt modelId="{16E19B0C-121C-462E-A77B-A0D783212A37}" type="parTrans" cxnId="{09DE7308-B6AA-4701-9C19-DF91A5D7579F}">
      <dgm:prSet/>
      <dgm:spPr/>
      <dgm:t>
        <a:bodyPr/>
        <a:lstStyle/>
        <a:p>
          <a:endParaRPr lang="en-US"/>
        </a:p>
      </dgm:t>
    </dgm:pt>
    <dgm:pt modelId="{F7849634-62B6-44AD-987D-034395987958}" type="sibTrans" cxnId="{09DE7308-B6AA-4701-9C19-DF91A5D7579F}">
      <dgm:prSet/>
      <dgm:spPr/>
      <dgm:t>
        <a:bodyPr/>
        <a:lstStyle/>
        <a:p>
          <a:endParaRPr lang="en-US"/>
        </a:p>
      </dgm:t>
    </dgm:pt>
    <dgm:pt modelId="{7098AEC3-B246-43BB-8D27-BDBFAF1661DE}">
      <dgm:prSet/>
      <dgm:spPr/>
      <dgm:t>
        <a:bodyPr/>
        <a:lstStyle/>
        <a:p>
          <a:r>
            <a:rPr lang="en-US" dirty="0" smtClean="0"/>
            <a:t>SRAM</a:t>
          </a:r>
          <a:endParaRPr lang="en-US" dirty="0"/>
        </a:p>
      </dgm:t>
    </dgm:pt>
    <dgm:pt modelId="{4D6669D0-2E76-4746-8154-21D6C12EBCFA}" type="parTrans" cxnId="{5A37BB13-AECB-4428-B04C-7DEC847BDB28}">
      <dgm:prSet/>
      <dgm:spPr/>
      <dgm:t>
        <a:bodyPr/>
        <a:lstStyle/>
        <a:p>
          <a:endParaRPr lang="en-US"/>
        </a:p>
      </dgm:t>
    </dgm:pt>
    <dgm:pt modelId="{040B51D2-3CA3-4BFE-B876-C0722C89C602}" type="sibTrans" cxnId="{5A37BB13-AECB-4428-B04C-7DEC847BDB28}">
      <dgm:prSet/>
      <dgm:spPr/>
      <dgm:t>
        <a:bodyPr/>
        <a:lstStyle/>
        <a:p>
          <a:endParaRPr lang="en-US"/>
        </a:p>
      </dgm:t>
    </dgm:pt>
    <dgm:pt modelId="{2BC0B657-2B04-4743-BFB9-7A77166F4B21}">
      <dgm:prSet/>
      <dgm:spPr/>
      <dgm:t>
        <a:bodyPr/>
        <a:lstStyle/>
        <a:p>
          <a:r>
            <a:rPr lang="en-US" smtClean="0"/>
            <a:t>DRAM</a:t>
          </a:r>
          <a:endParaRPr lang="en-US"/>
        </a:p>
      </dgm:t>
    </dgm:pt>
    <dgm:pt modelId="{74CFE87D-1DFA-4E73-88BE-F7B2EFE48CC3}" type="parTrans" cxnId="{211D945B-BAAF-409C-8AB4-2F11273619D8}">
      <dgm:prSet/>
      <dgm:spPr/>
      <dgm:t>
        <a:bodyPr/>
        <a:lstStyle/>
        <a:p>
          <a:endParaRPr lang="en-US"/>
        </a:p>
      </dgm:t>
    </dgm:pt>
    <dgm:pt modelId="{F6D62B3C-122B-42D1-BEEA-5C4F2D6E33E5}" type="sibTrans" cxnId="{211D945B-BAAF-409C-8AB4-2F11273619D8}">
      <dgm:prSet/>
      <dgm:spPr/>
      <dgm:t>
        <a:bodyPr/>
        <a:lstStyle/>
        <a:p>
          <a:endParaRPr lang="en-US"/>
        </a:p>
      </dgm:t>
    </dgm:pt>
    <dgm:pt modelId="{0A2E5B2F-E812-4CD5-A3AD-C1BA9ECC060C}" type="pres">
      <dgm:prSet presAssocID="{BC8F0857-15E7-44EF-98C8-61904AE8FAF5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1D99970-E084-4E7F-8BCF-B6C5D568BFFD}" type="pres">
      <dgm:prSet presAssocID="{1A0A1653-F2B8-4E5C-BD7B-F3F5149C4CAB}" presName="hierRoot1" presStyleCnt="0">
        <dgm:presLayoutVars>
          <dgm:hierBranch val="init"/>
        </dgm:presLayoutVars>
      </dgm:prSet>
      <dgm:spPr/>
    </dgm:pt>
    <dgm:pt modelId="{D52B9A24-8FCF-442F-808D-B45275DD4870}" type="pres">
      <dgm:prSet presAssocID="{1A0A1653-F2B8-4E5C-BD7B-F3F5149C4CAB}" presName="rootComposite1" presStyleCnt="0"/>
      <dgm:spPr/>
    </dgm:pt>
    <dgm:pt modelId="{EBC46FC3-E5E7-42C2-8364-90C4563075BB}" type="pres">
      <dgm:prSet presAssocID="{1A0A1653-F2B8-4E5C-BD7B-F3F5149C4CAB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E710D1-01EC-44F6-B3DC-8480D744A6B6}" type="pres">
      <dgm:prSet presAssocID="{1A0A1653-F2B8-4E5C-BD7B-F3F5149C4CAB}" presName="topArc1" presStyleLbl="parChTrans1D1" presStyleIdx="0" presStyleCnt="6"/>
      <dgm:spPr/>
    </dgm:pt>
    <dgm:pt modelId="{26174EF1-B6E1-4187-B71B-19089DFD95CE}" type="pres">
      <dgm:prSet presAssocID="{1A0A1653-F2B8-4E5C-BD7B-F3F5149C4CAB}" presName="bottomArc1" presStyleLbl="parChTrans1D1" presStyleIdx="1" presStyleCnt="6"/>
      <dgm:spPr/>
    </dgm:pt>
    <dgm:pt modelId="{1C2F8C00-D8EE-464C-B445-C43747C85D82}" type="pres">
      <dgm:prSet presAssocID="{1A0A1653-F2B8-4E5C-BD7B-F3F5149C4CAB}" presName="topConnNode1" presStyleLbl="node1" presStyleIdx="0" presStyleCnt="0"/>
      <dgm:spPr/>
      <dgm:t>
        <a:bodyPr/>
        <a:lstStyle/>
        <a:p>
          <a:endParaRPr lang="en-US"/>
        </a:p>
      </dgm:t>
    </dgm:pt>
    <dgm:pt modelId="{00F8053C-7996-4868-8E2B-F1683C89579D}" type="pres">
      <dgm:prSet presAssocID="{1A0A1653-F2B8-4E5C-BD7B-F3F5149C4CAB}" presName="hierChild2" presStyleCnt="0"/>
      <dgm:spPr/>
    </dgm:pt>
    <dgm:pt modelId="{0000B322-3D51-49B3-9B4A-F249320A9586}" type="pres">
      <dgm:prSet presAssocID="{4D6669D0-2E76-4746-8154-21D6C12EBCFA}" presName="Name28" presStyleLbl="parChTrans1D2" presStyleIdx="0" presStyleCnt="2"/>
      <dgm:spPr/>
      <dgm:t>
        <a:bodyPr/>
        <a:lstStyle/>
        <a:p>
          <a:endParaRPr lang="en-US"/>
        </a:p>
      </dgm:t>
    </dgm:pt>
    <dgm:pt modelId="{1A76CB56-26CC-42A7-8DE8-4345D9E7C355}" type="pres">
      <dgm:prSet presAssocID="{7098AEC3-B246-43BB-8D27-BDBFAF1661DE}" presName="hierRoot2" presStyleCnt="0">
        <dgm:presLayoutVars>
          <dgm:hierBranch val="init"/>
        </dgm:presLayoutVars>
      </dgm:prSet>
      <dgm:spPr/>
    </dgm:pt>
    <dgm:pt modelId="{60AC2AFF-91D1-4BAA-BA1E-44ABE27054B6}" type="pres">
      <dgm:prSet presAssocID="{7098AEC3-B246-43BB-8D27-BDBFAF1661DE}" presName="rootComposite2" presStyleCnt="0"/>
      <dgm:spPr/>
    </dgm:pt>
    <dgm:pt modelId="{27B4D4B7-B5FE-4C01-86F2-0BB2F92CF8C7}" type="pres">
      <dgm:prSet presAssocID="{7098AEC3-B246-43BB-8D27-BDBFAF1661D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22E9D0-70F8-40C8-97F2-8928E784153A}" type="pres">
      <dgm:prSet presAssocID="{7098AEC3-B246-43BB-8D27-BDBFAF1661DE}" presName="topArc2" presStyleLbl="parChTrans1D1" presStyleIdx="2" presStyleCnt="6"/>
      <dgm:spPr/>
    </dgm:pt>
    <dgm:pt modelId="{60B7D0AA-7F5F-42FD-AC05-CF170084E121}" type="pres">
      <dgm:prSet presAssocID="{7098AEC3-B246-43BB-8D27-BDBFAF1661DE}" presName="bottomArc2" presStyleLbl="parChTrans1D1" presStyleIdx="3" presStyleCnt="6"/>
      <dgm:spPr/>
    </dgm:pt>
    <dgm:pt modelId="{3291D193-7BE6-45FD-9840-E771484BE441}" type="pres">
      <dgm:prSet presAssocID="{7098AEC3-B246-43BB-8D27-BDBFAF1661DE}" presName="topConnNode2" presStyleLbl="node2" presStyleIdx="0" presStyleCnt="0"/>
      <dgm:spPr/>
      <dgm:t>
        <a:bodyPr/>
        <a:lstStyle/>
        <a:p>
          <a:endParaRPr lang="en-US"/>
        </a:p>
      </dgm:t>
    </dgm:pt>
    <dgm:pt modelId="{DF6B91AD-6A51-4B12-9CDD-3F3949FB75A8}" type="pres">
      <dgm:prSet presAssocID="{7098AEC3-B246-43BB-8D27-BDBFAF1661DE}" presName="hierChild4" presStyleCnt="0"/>
      <dgm:spPr/>
    </dgm:pt>
    <dgm:pt modelId="{176C7509-6CB0-4C98-ADCD-F735BFEFC295}" type="pres">
      <dgm:prSet presAssocID="{7098AEC3-B246-43BB-8D27-BDBFAF1661DE}" presName="hierChild5" presStyleCnt="0"/>
      <dgm:spPr/>
    </dgm:pt>
    <dgm:pt modelId="{30E734D2-D096-4537-A401-BC2D5CA8E589}" type="pres">
      <dgm:prSet presAssocID="{74CFE87D-1DFA-4E73-88BE-F7B2EFE48CC3}" presName="Name28" presStyleLbl="parChTrans1D2" presStyleIdx="1" presStyleCnt="2"/>
      <dgm:spPr/>
      <dgm:t>
        <a:bodyPr/>
        <a:lstStyle/>
        <a:p>
          <a:endParaRPr lang="en-US"/>
        </a:p>
      </dgm:t>
    </dgm:pt>
    <dgm:pt modelId="{F20F898A-150E-4115-84DA-830E1BFDC700}" type="pres">
      <dgm:prSet presAssocID="{2BC0B657-2B04-4743-BFB9-7A77166F4B21}" presName="hierRoot2" presStyleCnt="0">
        <dgm:presLayoutVars>
          <dgm:hierBranch val="init"/>
        </dgm:presLayoutVars>
      </dgm:prSet>
      <dgm:spPr/>
    </dgm:pt>
    <dgm:pt modelId="{0B89B83B-25BA-4FB0-92C4-220CBDC1B8AB}" type="pres">
      <dgm:prSet presAssocID="{2BC0B657-2B04-4743-BFB9-7A77166F4B21}" presName="rootComposite2" presStyleCnt="0"/>
      <dgm:spPr/>
    </dgm:pt>
    <dgm:pt modelId="{357AF1B3-E9CA-4528-B9E1-620102F9B50F}" type="pres">
      <dgm:prSet presAssocID="{2BC0B657-2B04-4743-BFB9-7A77166F4B2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2C800C-10E3-4BD1-B4B0-C42633BBA124}" type="pres">
      <dgm:prSet presAssocID="{2BC0B657-2B04-4743-BFB9-7A77166F4B21}" presName="topArc2" presStyleLbl="parChTrans1D1" presStyleIdx="4" presStyleCnt="6"/>
      <dgm:spPr/>
    </dgm:pt>
    <dgm:pt modelId="{7B30BBE6-F18E-4715-8D1A-A5A1CB72EEDA}" type="pres">
      <dgm:prSet presAssocID="{2BC0B657-2B04-4743-BFB9-7A77166F4B21}" presName="bottomArc2" presStyleLbl="parChTrans1D1" presStyleIdx="5" presStyleCnt="6"/>
      <dgm:spPr/>
    </dgm:pt>
    <dgm:pt modelId="{A73B41D9-62C5-4080-BC24-FAABD21E87B1}" type="pres">
      <dgm:prSet presAssocID="{2BC0B657-2B04-4743-BFB9-7A77166F4B21}" presName="topConnNode2" presStyleLbl="node2" presStyleIdx="0" presStyleCnt="0"/>
      <dgm:spPr/>
      <dgm:t>
        <a:bodyPr/>
        <a:lstStyle/>
        <a:p>
          <a:endParaRPr lang="en-US"/>
        </a:p>
      </dgm:t>
    </dgm:pt>
    <dgm:pt modelId="{72CF61BF-CB5D-4A99-8088-D01AB26F6D32}" type="pres">
      <dgm:prSet presAssocID="{2BC0B657-2B04-4743-BFB9-7A77166F4B21}" presName="hierChild4" presStyleCnt="0"/>
      <dgm:spPr/>
    </dgm:pt>
    <dgm:pt modelId="{538DC73B-8507-4FF7-95A7-A4AFC69A1789}" type="pres">
      <dgm:prSet presAssocID="{2BC0B657-2B04-4743-BFB9-7A77166F4B21}" presName="hierChild5" presStyleCnt="0"/>
      <dgm:spPr/>
    </dgm:pt>
    <dgm:pt modelId="{9EF2A1CE-0F4E-4458-8E9B-3837D6605C93}" type="pres">
      <dgm:prSet presAssocID="{1A0A1653-F2B8-4E5C-BD7B-F3F5149C4CAB}" presName="hierChild3" presStyleCnt="0"/>
      <dgm:spPr/>
    </dgm:pt>
  </dgm:ptLst>
  <dgm:cxnLst>
    <dgm:cxn modelId="{5A37BB13-AECB-4428-B04C-7DEC847BDB28}" srcId="{1A0A1653-F2B8-4E5C-BD7B-F3F5149C4CAB}" destId="{7098AEC3-B246-43BB-8D27-BDBFAF1661DE}" srcOrd="0" destOrd="0" parTransId="{4D6669D0-2E76-4746-8154-21D6C12EBCFA}" sibTransId="{040B51D2-3CA3-4BFE-B876-C0722C89C602}"/>
    <dgm:cxn modelId="{52C1D971-DFF6-478B-BEC3-5F6B5CA8B586}" type="presOf" srcId="{7098AEC3-B246-43BB-8D27-BDBFAF1661DE}" destId="{3291D193-7BE6-45FD-9840-E771484BE441}" srcOrd="1" destOrd="0" presId="urn:microsoft.com/office/officeart/2008/layout/HalfCircleOrganizationChart"/>
    <dgm:cxn modelId="{23FA60AB-7128-4F44-B4D2-122FCA9FAAE3}" type="presOf" srcId="{1A0A1653-F2B8-4E5C-BD7B-F3F5149C4CAB}" destId="{EBC46FC3-E5E7-42C2-8364-90C4563075BB}" srcOrd="0" destOrd="0" presId="urn:microsoft.com/office/officeart/2008/layout/HalfCircleOrganizationChart"/>
    <dgm:cxn modelId="{25B5D1D9-E84E-4C00-B53B-EA9DAA5958A3}" type="presOf" srcId="{BC8F0857-15E7-44EF-98C8-61904AE8FAF5}" destId="{0A2E5B2F-E812-4CD5-A3AD-C1BA9ECC060C}" srcOrd="0" destOrd="0" presId="urn:microsoft.com/office/officeart/2008/layout/HalfCircleOrganizationChart"/>
    <dgm:cxn modelId="{408EC362-7090-465C-9590-CFDCBECFFD26}" type="presOf" srcId="{74CFE87D-1DFA-4E73-88BE-F7B2EFE48CC3}" destId="{30E734D2-D096-4537-A401-BC2D5CA8E589}" srcOrd="0" destOrd="0" presId="urn:microsoft.com/office/officeart/2008/layout/HalfCircleOrganizationChart"/>
    <dgm:cxn modelId="{CFF13E98-1355-421A-889C-6883FA5AE627}" type="presOf" srcId="{4D6669D0-2E76-4746-8154-21D6C12EBCFA}" destId="{0000B322-3D51-49B3-9B4A-F249320A9586}" srcOrd="0" destOrd="0" presId="urn:microsoft.com/office/officeart/2008/layout/HalfCircleOrganizationChart"/>
    <dgm:cxn modelId="{125892ED-0F54-4B72-8907-E2F3AC10732D}" type="presOf" srcId="{7098AEC3-B246-43BB-8D27-BDBFAF1661DE}" destId="{27B4D4B7-B5FE-4C01-86F2-0BB2F92CF8C7}" srcOrd="0" destOrd="0" presId="urn:microsoft.com/office/officeart/2008/layout/HalfCircleOrganizationChart"/>
    <dgm:cxn modelId="{3FD3F284-5407-4EA0-9D29-EFC37E410F34}" type="presOf" srcId="{2BC0B657-2B04-4743-BFB9-7A77166F4B21}" destId="{357AF1B3-E9CA-4528-B9E1-620102F9B50F}" srcOrd="0" destOrd="0" presId="urn:microsoft.com/office/officeart/2008/layout/HalfCircleOrganizationChart"/>
    <dgm:cxn modelId="{ADF464FF-4CD8-402D-BD04-6B204CC8D358}" type="presOf" srcId="{2BC0B657-2B04-4743-BFB9-7A77166F4B21}" destId="{A73B41D9-62C5-4080-BC24-FAABD21E87B1}" srcOrd="1" destOrd="0" presId="urn:microsoft.com/office/officeart/2008/layout/HalfCircleOrganizationChart"/>
    <dgm:cxn modelId="{E18BE8C2-FC0A-4151-B8E3-91E7FFEEAFA3}" type="presOf" srcId="{1A0A1653-F2B8-4E5C-BD7B-F3F5149C4CAB}" destId="{1C2F8C00-D8EE-464C-B445-C43747C85D82}" srcOrd="1" destOrd="0" presId="urn:microsoft.com/office/officeart/2008/layout/HalfCircleOrganizationChart"/>
    <dgm:cxn modelId="{211D945B-BAAF-409C-8AB4-2F11273619D8}" srcId="{1A0A1653-F2B8-4E5C-BD7B-F3F5149C4CAB}" destId="{2BC0B657-2B04-4743-BFB9-7A77166F4B21}" srcOrd="1" destOrd="0" parTransId="{74CFE87D-1DFA-4E73-88BE-F7B2EFE48CC3}" sibTransId="{F6D62B3C-122B-42D1-BEEA-5C4F2D6E33E5}"/>
    <dgm:cxn modelId="{09DE7308-B6AA-4701-9C19-DF91A5D7579F}" srcId="{BC8F0857-15E7-44EF-98C8-61904AE8FAF5}" destId="{1A0A1653-F2B8-4E5C-BD7B-F3F5149C4CAB}" srcOrd="0" destOrd="0" parTransId="{16E19B0C-121C-462E-A77B-A0D783212A37}" sibTransId="{F7849634-62B6-44AD-987D-034395987958}"/>
    <dgm:cxn modelId="{560FC304-42D6-4B18-BD43-244E154528A1}" type="presParOf" srcId="{0A2E5B2F-E812-4CD5-A3AD-C1BA9ECC060C}" destId="{A1D99970-E084-4E7F-8BCF-B6C5D568BFFD}" srcOrd="0" destOrd="0" presId="urn:microsoft.com/office/officeart/2008/layout/HalfCircleOrganizationChart"/>
    <dgm:cxn modelId="{8879FB51-7860-4001-937A-0BA338FC9CD4}" type="presParOf" srcId="{A1D99970-E084-4E7F-8BCF-B6C5D568BFFD}" destId="{D52B9A24-8FCF-442F-808D-B45275DD4870}" srcOrd="0" destOrd="0" presId="urn:microsoft.com/office/officeart/2008/layout/HalfCircleOrganizationChart"/>
    <dgm:cxn modelId="{6155EEE0-A67D-4473-BFC7-57967A681B91}" type="presParOf" srcId="{D52B9A24-8FCF-442F-808D-B45275DD4870}" destId="{EBC46FC3-E5E7-42C2-8364-90C4563075BB}" srcOrd="0" destOrd="0" presId="urn:microsoft.com/office/officeart/2008/layout/HalfCircleOrganizationChart"/>
    <dgm:cxn modelId="{F9630CDE-E7A0-4D9E-AEA6-77A05797776F}" type="presParOf" srcId="{D52B9A24-8FCF-442F-808D-B45275DD4870}" destId="{49E710D1-01EC-44F6-B3DC-8480D744A6B6}" srcOrd="1" destOrd="0" presId="urn:microsoft.com/office/officeart/2008/layout/HalfCircleOrganizationChart"/>
    <dgm:cxn modelId="{6A966A92-D7E9-4C18-8DA8-F871BCCE0F0C}" type="presParOf" srcId="{D52B9A24-8FCF-442F-808D-B45275DD4870}" destId="{26174EF1-B6E1-4187-B71B-19089DFD95CE}" srcOrd="2" destOrd="0" presId="urn:microsoft.com/office/officeart/2008/layout/HalfCircleOrganizationChart"/>
    <dgm:cxn modelId="{DC59F9F8-118F-486C-BB14-93A944201094}" type="presParOf" srcId="{D52B9A24-8FCF-442F-808D-B45275DD4870}" destId="{1C2F8C00-D8EE-464C-B445-C43747C85D82}" srcOrd="3" destOrd="0" presId="urn:microsoft.com/office/officeart/2008/layout/HalfCircleOrganizationChart"/>
    <dgm:cxn modelId="{3097EE49-598D-4BA4-84B9-77D8FEFB9F27}" type="presParOf" srcId="{A1D99970-E084-4E7F-8BCF-B6C5D568BFFD}" destId="{00F8053C-7996-4868-8E2B-F1683C89579D}" srcOrd="1" destOrd="0" presId="urn:microsoft.com/office/officeart/2008/layout/HalfCircleOrganizationChart"/>
    <dgm:cxn modelId="{B903121A-2A40-4F7D-8C28-08CDAA753EFF}" type="presParOf" srcId="{00F8053C-7996-4868-8E2B-F1683C89579D}" destId="{0000B322-3D51-49B3-9B4A-F249320A9586}" srcOrd="0" destOrd="0" presId="urn:microsoft.com/office/officeart/2008/layout/HalfCircleOrganizationChart"/>
    <dgm:cxn modelId="{84A87807-1929-4A58-A7E4-5019D77C0C27}" type="presParOf" srcId="{00F8053C-7996-4868-8E2B-F1683C89579D}" destId="{1A76CB56-26CC-42A7-8DE8-4345D9E7C355}" srcOrd="1" destOrd="0" presId="urn:microsoft.com/office/officeart/2008/layout/HalfCircleOrganizationChart"/>
    <dgm:cxn modelId="{CA335926-3838-4AF4-95BC-ADA40F1C1B0E}" type="presParOf" srcId="{1A76CB56-26CC-42A7-8DE8-4345D9E7C355}" destId="{60AC2AFF-91D1-4BAA-BA1E-44ABE27054B6}" srcOrd="0" destOrd="0" presId="urn:microsoft.com/office/officeart/2008/layout/HalfCircleOrganizationChart"/>
    <dgm:cxn modelId="{6F1D3DDA-397A-403C-AB43-21689D0C40C4}" type="presParOf" srcId="{60AC2AFF-91D1-4BAA-BA1E-44ABE27054B6}" destId="{27B4D4B7-B5FE-4C01-86F2-0BB2F92CF8C7}" srcOrd="0" destOrd="0" presId="urn:microsoft.com/office/officeart/2008/layout/HalfCircleOrganizationChart"/>
    <dgm:cxn modelId="{BD17D65F-129D-4B10-956A-7B9BF59B6D3A}" type="presParOf" srcId="{60AC2AFF-91D1-4BAA-BA1E-44ABE27054B6}" destId="{A822E9D0-70F8-40C8-97F2-8928E784153A}" srcOrd="1" destOrd="0" presId="urn:microsoft.com/office/officeart/2008/layout/HalfCircleOrganizationChart"/>
    <dgm:cxn modelId="{66DCEF29-4FFC-41E4-97F3-8CB60DF2D6A8}" type="presParOf" srcId="{60AC2AFF-91D1-4BAA-BA1E-44ABE27054B6}" destId="{60B7D0AA-7F5F-42FD-AC05-CF170084E121}" srcOrd="2" destOrd="0" presId="urn:microsoft.com/office/officeart/2008/layout/HalfCircleOrganizationChart"/>
    <dgm:cxn modelId="{34E74DDE-469A-44B0-A5F1-6C4AD5633BB8}" type="presParOf" srcId="{60AC2AFF-91D1-4BAA-BA1E-44ABE27054B6}" destId="{3291D193-7BE6-45FD-9840-E771484BE441}" srcOrd="3" destOrd="0" presId="urn:microsoft.com/office/officeart/2008/layout/HalfCircleOrganizationChart"/>
    <dgm:cxn modelId="{1BF655BD-7D34-4689-BF1D-E1A901CCAC25}" type="presParOf" srcId="{1A76CB56-26CC-42A7-8DE8-4345D9E7C355}" destId="{DF6B91AD-6A51-4B12-9CDD-3F3949FB75A8}" srcOrd="1" destOrd="0" presId="urn:microsoft.com/office/officeart/2008/layout/HalfCircleOrganizationChart"/>
    <dgm:cxn modelId="{494F48E3-8F34-44BB-94A8-32082A7440AF}" type="presParOf" srcId="{1A76CB56-26CC-42A7-8DE8-4345D9E7C355}" destId="{176C7509-6CB0-4C98-ADCD-F735BFEFC295}" srcOrd="2" destOrd="0" presId="urn:microsoft.com/office/officeart/2008/layout/HalfCircleOrganizationChart"/>
    <dgm:cxn modelId="{8646875F-6BAD-462F-924D-AE0B94804D4E}" type="presParOf" srcId="{00F8053C-7996-4868-8E2B-F1683C89579D}" destId="{30E734D2-D096-4537-A401-BC2D5CA8E589}" srcOrd="2" destOrd="0" presId="urn:microsoft.com/office/officeart/2008/layout/HalfCircleOrganizationChart"/>
    <dgm:cxn modelId="{A78CDDC0-605D-4E1A-87FD-5056C7B1AE65}" type="presParOf" srcId="{00F8053C-7996-4868-8E2B-F1683C89579D}" destId="{F20F898A-150E-4115-84DA-830E1BFDC700}" srcOrd="3" destOrd="0" presId="urn:microsoft.com/office/officeart/2008/layout/HalfCircleOrganizationChart"/>
    <dgm:cxn modelId="{495678D8-945A-4A80-9B39-7F373AD67328}" type="presParOf" srcId="{F20F898A-150E-4115-84DA-830E1BFDC700}" destId="{0B89B83B-25BA-4FB0-92C4-220CBDC1B8AB}" srcOrd="0" destOrd="0" presId="urn:microsoft.com/office/officeart/2008/layout/HalfCircleOrganizationChart"/>
    <dgm:cxn modelId="{2332E424-DEA9-48D1-8237-8952EAE48254}" type="presParOf" srcId="{0B89B83B-25BA-4FB0-92C4-220CBDC1B8AB}" destId="{357AF1B3-E9CA-4528-B9E1-620102F9B50F}" srcOrd="0" destOrd="0" presId="urn:microsoft.com/office/officeart/2008/layout/HalfCircleOrganizationChart"/>
    <dgm:cxn modelId="{3A51A9FE-A3FB-4085-9293-81A89A256CA4}" type="presParOf" srcId="{0B89B83B-25BA-4FB0-92C4-220CBDC1B8AB}" destId="{CE2C800C-10E3-4BD1-B4B0-C42633BBA124}" srcOrd="1" destOrd="0" presId="urn:microsoft.com/office/officeart/2008/layout/HalfCircleOrganizationChart"/>
    <dgm:cxn modelId="{51E95413-A8DA-4D18-8B2B-525CA0C0A89B}" type="presParOf" srcId="{0B89B83B-25BA-4FB0-92C4-220CBDC1B8AB}" destId="{7B30BBE6-F18E-4715-8D1A-A5A1CB72EEDA}" srcOrd="2" destOrd="0" presId="urn:microsoft.com/office/officeart/2008/layout/HalfCircleOrganizationChart"/>
    <dgm:cxn modelId="{B30FFCF1-86F8-4CDA-83E9-48EBEAC1118B}" type="presParOf" srcId="{0B89B83B-25BA-4FB0-92C4-220CBDC1B8AB}" destId="{A73B41D9-62C5-4080-BC24-FAABD21E87B1}" srcOrd="3" destOrd="0" presId="urn:microsoft.com/office/officeart/2008/layout/HalfCircleOrganizationChart"/>
    <dgm:cxn modelId="{271C5735-2C38-4355-80FD-A94F01FB3C73}" type="presParOf" srcId="{F20F898A-150E-4115-84DA-830E1BFDC700}" destId="{72CF61BF-CB5D-4A99-8088-D01AB26F6D32}" srcOrd="1" destOrd="0" presId="urn:microsoft.com/office/officeart/2008/layout/HalfCircleOrganizationChart"/>
    <dgm:cxn modelId="{C79F631F-9768-4BF0-978A-AA0A98DC7AFA}" type="presParOf" srcId="{F20F898A-150E-4115-84DA-830E1BFDC700}" destId="{538DC73B-8507-4FF7-95A7-A4AFC69A1789}" srcOrd="2" destOrd="0" presId="urn:microsoft.com/office/officeart/2008/layout/HalfCircleOrganizationChart"/>
    <dgm:cxn modelId="{DDEA3BD3-597F-454B-AF0E-53BF45FBC458}" type="presParOf" srcId="{A1D99970-E084-4E7F-8BCF-B6C5D568BFFD}" destId="{9EF2A1CE-0F4E-4458-8E9B-3837D6605C9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E734D2-D096-4537-A401-BC2D5CA8E589}">
      <dsp:nvSpPr>
        <dsp:cNvPr id="0" name=""/>
        <dsp:cNvSpPr/>
      </dsp:nvSpPr>
      <dsp:spPr>
        <a:xfrm>
          <a:off x="2755144" y="1913994"/>
          <a:ext cx="1507745" cy="5233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674"/>
              </a:lnTo>
              <a:lnTo>
                <a:pt x="1507745" y="261674"/>
              </a:lnTo>
              <a:lnTo>
                <a:pt x="1507745" y="523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00B322-3D51-49B3-9B4A-F249320A9586}">
      <dsp:nvSpPr>
        <dsp:cNvPr id="0" name=""/>
        <dsp:cNvSpPr/>
      </dsp:nvSpPr>
      <dsp:spPr>
        <a:xfrm>
          <a:off x="1247399" y="1913994"/>
          <a:ext cx="1507745" cy="523349"/>
        </a:xfrm>
        <a:custGeom>
          <a:avLst/>
          <a:gdLst/>
          <a:ahLst/>
          <a:cxnLst/>
          <a:rect l="0" t="0" r="0" b="0"/>
          <a:pathLst>
            <a:path>
              <a:moveTo>
                <a:pt x="1507745" y="0"/>
              </a:moveTo>
              <a:lnTo>
                <a:pt x="1507745" y="261674"/>
              </a:lnTo>
              <a:lnTo>
                <a:pt x="0" y="261674"/>
              </a:lnTo>
              <a:lnTo>
                <a:pt x="0" y="523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E710D1-01EC-44F6-B3DC-8480D744A6B6}">
      <dsp:nvSpPr>
        <dsp:cNvPr id="0" name=""/>
        <dsp:cNvSpPr/>
      </dsp:nvSpPr>
      <dsp:spPr>
        <a:xfrm>
          <a:off x="2132109" y="667923"/>
          <a:ext cx="1246070" cy="124607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174EF1-B6E1-4187-B71B-19089DFD95CE}">
      <dsp:nvSpPr>
        <dsp:cNvPr id="0" name=""/>
        <dsp:cNvSpPr/>
      </dsp:nvSpPr>
      <dsp:spPr>
        <a:xfrm>
          <a:off x="2132109" y="667923"/>
          <a:ext cx="1246070" cy="124607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C46FC3-E5E7-42C2-8364-90C4563075BB}">
      <dsp:nvSpPr>
        <dsp:cNvPr id="0" name=""/>
        <dsp:cNvSpPr/>
      </dsp:nvSpPr>
      <dsp:spPr>
        <a:xfrm>
          <a:off x="1509073" y="892216"/>
          <a:ext cx="2492141" cy="79748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/>
            <a:t>RAM</a:t>
          </a:r>
          <a:endParaRPr lang="en-US" sz="5200" kern="1200" dirty="0"/>
        </a:p>
      </dsp:txBody>
      <dsp:txXfrm>
        <a:off x="1509073" y="892216"/>
        <a:ext cx="2492141" cy="797485"/>
      </dsp:txXfrm>
    </dsp:sp>
    <dsp:sp modelId="{A822E9D0-70F8-40C8-97F2-8928E784153A}">
      <dsp:nvSpPr>
        <dsp:cNvPr id="0" name=""/>
        <dsp:cNvSpPr/>
      </dsp:nvSpPr>
      <dsp:spPr>
        <a:xfrm>
          <a:off x="624363" y="2437343"/>
          <a:ext cx="1246070" cy="124607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B7D0AA-7F5F-42FD-AC05-CF170084E121}">
      <dsp:nvSpPr>
        <dsp:cNvPr id="0" name=""/>
        <dsp:cNvSpPr/>
      </dsp:nvSpPr>
      <dsp:spPr>
        <a:xfrm>
          <a:off x="624363" y="2437343"/>
          <a:ext cx="1246070" cy="124607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B4D4B7-B5FE-4C01-86F2-0BB2F92CF8C7}">
      <dsp:nvSpPr>
        <dsp:cNvPr id="0" name=""/>
        <dsp:cNvSpPr/>
      </dsp:nvSpPr>
      <dsp:spPr>
        <a:xfrm>
          <a:off x="1328" y="2661636"/>
          <a:ext cx="2492141" cy="79748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/>
            <a:t>SRAM</a:t>
          </a:r>
          <a:endParaRPr lang="en-US" sz="5200" kern="1200" dirty="0"/>
        </a:p>
      </dsp:txBody>
      <dsp:txXfrm>
        <a:off x="1328" y="2661636"/>
        <a:ext cx="2492141" cy="797485"/>
      </dsp:txXfrm>
    </dsp:sp>
    <dsp:sp modelId="{CE2C800C-10E3-4BD1-B4B0-C42633BBA124}">
      <dsp:nvSpPr>
        <dsp:cNvPr id="0" name=""/>
        <dsp:cNvSpPr/>
      </dsp:nvSpPr>
      <dsp:spPr>
        <a:xfrm>
          <a:off x="3639854" y="2437343"/>
          <a:ext cx="1246070" cy="124607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0BBE6-F18E-4715-8D1A-A5A1CB72EEDA}">
      <dsp:nvSpPr>
        <dsp:cNvPr id="0" name=""/>
        <dsp:cNvSpPr/>
      </dsp:nvSpPr>
      <dsp:spPr>
        <a:xfrm>
          <a:off x="3639854" y="2437343"/>
          <a:ext cx="1246070" cy="124607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7AF1B3-E9CA-4528-B9E1-620102F9B50F}">
      <dsp:nvSpPr>
        <dsp:cNvPr id="0" name=""/>
        <dsp:cNvSpPr/>
      </dsp:nvSpPr>
      <dsp:spPr>
        <a:xfrm>
          <a:off x="3016819" y="2661636"/>
          <a:ext cx="2492141" cy="79748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smtClean="0"/>
            <a:t>DRAM</a:t>
          </a:r>
          <a:endParaRPr lang="en-US" sz="5200" kern="1200"/>
        </a:p>
      </dsp:txBody>
      <dsp:txXfrm>
        <a:off x="3016819" y="2661636"/>
        <a:ext cx="2492141" cy="797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5344-90A7-49F8-A980-37423B3657EC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2A9A-2C75-4A4C-BBE8-B06DA90B6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9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5344-90A7-49F8-A980-37423B3657EC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2A9A-2C75-4A4C-BBE8-B06DA90B6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5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5344-90A7-49F8-A980-37423B3657EC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2A9A-2C75-4A4C-BBE8-B06DA90B6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1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5344-90A7-49F8-A980-37423B3657EC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2A9A-2C75-4A4C-BBE8-B06DA90B6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5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5344-90A7-49F8-A980-37423B3657EC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2A9A-2C75-4A4C-BBE8-B06DA90B6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8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5344-90A7-49F8-A980-37423B3657EC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2A9A-2C75-4A4C-BBE8-B06DA90B6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5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5344-90A7-49F8-A980-37423B3657EC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2A9A-2C75-4A4C-BBE8-B06DA90B6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1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5344-90A7-49F8-A980-37423B3657EC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2A9A-2C75-4A4C-BBE8-B06DA90B6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8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5344-90A7-49F8-A980-37423B3657EC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2A9A-2C75-4A4C-BBE8-B06DA90B6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3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5344-90A7-49F8-A980-37423B3657EC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2A9A-2C75-4A4C-BBE8-B06DA90B6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83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5344-90A7-49F8-A980-37423B3657EC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2A9A-2C75-4A4C-BBE8-B06DA90B6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2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85344-90A7-49F8-A980-37423B3657EC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D2A9A-2C75-4A4C-BBE8-B06DA90B6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6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43003" y="5247248"/>
            <a:ext cx="59040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</a:t>
            </a:r>
            <a:endParaRPr lang="en-US" sz="5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FUNDAMENTALS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4413" y="4611630"/>
            <a:ext cx="110875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FUNDAMENTALS</a:t>
            </a:r>
            <a:endParaRPr lang="en-US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7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933" y="0"/>
            <a:ext cx="11177789" cy="1325563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SATA</a:t>
            </a:r>
            <a:r>
              <a:rPr lang="en-US" b="1" dirty="0" smtClean="0"/>
              <a:t> </a:t>
            </a:r>
            <a:r>
              <a:rPr lang="en-US" sz="6000" dirty="0" smtClean="0"/>
              <a:t>(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Serial Advanced Technology Attachment</a:t>
            </a:r>
            <a:r>
              <a:rPr lang="en-US" sz="6000" dirty="0" smtClean="0"/>
              <a:t>)</a:t>
            </a:r>
            <a:endParaRPr lang="en-US" sz="6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918" y="1596200"/>
            <a:ext cx="6113172" cy="478222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673304" y="1410285"/>
            <a:ext cx="5133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Sata is a type of cables and connections.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304" y="2483355"/>
            <a:ext cx="51338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Used for connecting devices like optical drives and hard drives to the motherboard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73304" y="3987313"/>
            <a:ext cx="5133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upports speeds from 187.5 MB/s to 1,969 MB/s.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3304" y="5092189"/>
            <a:ext cx="5133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Sata is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Hot Swappable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58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RAM</a:t>
            </a:r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Random Access Memory</a:t>
            </a: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955" y="1175533"/>
            <a:ext cx="5069982" cy="43513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838200" y="1817163"/>
            <a:ext cx="54477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Ram is placed in computing devices.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7004" y="4662994"/>
            <a:ext cx="54477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RAM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is much faster to read from and write to than other kinds of storage in a computer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7004" y="2967073"/>
            <a:ext cx="5982728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Operating system, Application 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programs and data in current use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are stored in ram.</a:t>
            </a:r>
          </a:p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81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3229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954390"/>
              </p:ext>
            </p:extLst>
          </p:nvPr>
        </p:nvGraphicFramePr>
        <p:xfrm>
          <a:off x="6467061" y="1558792"/>
          <a:ext cx="551028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838200" y="2093843"/>
            <a:ext cx="54333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SRAM stands for (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Static Random Access Memory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4825" y="3829223"/>
            <a:ext cx="51267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DRAM stands for (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Dynamic 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Random Access Memory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51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104776"/>
            <a:ext cx="10515600" cy="106720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SRAM &amp; DRAM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69207"/>
            <a:ext cx="5157787" cy="823912"/>
          </a:xfrm>
        </p:spPr>
        <p:txBody>
          <a:bodyPr>
            <a:noAutofit/>
          </a:bodyPr>
          <a:lstStyle/>
          <a:p>
            <a:r>
              <a:rPr lang="en-US" sz="5400" dirty="0" smtClean="0"/>
              <a:t>           SRAM</a:t>
            </a:r>
            <a:endParaRPr lang="en-US" sz="5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93118"/>
            <a:ext cx="5157787" cy="46296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Retains </a:t>
            </a:r>
            <a:r>
              <a:rPr lang="en-US" dirty="0"/>
              <a:t>data bits in its memory as long as power is being </a:t>
            </a:r>
            <a:r>
              <a:rPr lang="en-US" dirty="0" smtClean="0"/>
              <a:t>supplied and uses transistor to store.</a:t>
            </a:r>
          </a:p>
          <a:p>
            <a:r>
              <a:rPr lang="en-US" dirty="0"/>
              <a:t>SRAM does not have to be periodically refreshed. </a:t>
            </a:r>
            <a:endParaRPr lang="en-US" dirty="0" smtClean="0"/>
          </a:p>
          <a:p>
            <a:r>
              <a:rPr lang="en-US" dirty="0"/>
              <a:t>Static RAM provides faster access to data and is more </a:t>
            </a:r>
            <a:r>
              <a:rPr lang="en-US" dirty="0" smtClean="0"/>
              <a:t>expensive.</a:t>
            </a:r>
          </a:p>
          <a:p>
            <a:r>
              <a:rPr lang="en-US" dirty="0"/>
              <a:t>SRAM is used </a:t>
            </a:r>
            <a:r>
              <a:rPr lang="en-US" dirty="0" smtClean="0"/>
              <a:t>for a computer's</a:t>
            </a:r>
            <a:r>
              <a:rPr lang="en-US" dirty="0"/>
              <a:t> </a:t>
            </a:r>
            <a:r>
              <a:rPr lang="en-US" dirty="0" smtClean="0"/>
              <a:t>cache</a:t>
            </a:r>
            <a:r>
              <a:rPr lang="en-US" dirty="0"/>
              <a:t> </a:t>
            </a:r>
            <a:r>
              <a:rPr lang="en-US" dirty="0" smtClean="0"/>
              <a:t>memory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69207"/>
            <a:ext cx="5183188" cy="823912"/>
          </a:xfrm>
        </p:spPr>
        <p:txBody>
          <a:bodyPr>
            <a:noAutofit/>
          </a:bodyPr>
          <a:lstStyle/>
          <a:p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DRAM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93118"/>
            <a:ext cx="5183188" cy="367828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DRAM uses a capacitor to store each bit of data.</a:t>
            </a:r>
          </a:p>
          <a:p>
            <a:r>
              <a:rPr lang="en-US" dirty="0" smtClean="0"/>
              <a:t>DRAM need to </a:t>
            </a:r>
            <a:r>
              <a:rPr lang="en-US" dirty="0"/>
              <a:t>be periodically refreshed. </a:t>
            </a:r>
            <a:endParaRPr lang="en-US" dirty="0" smtClean="0"/>
          </a:p>
          <a:p>
            <a:r>
              <a:rPr lang="en-US" dirty="0" smtClean="0"/>
              <a:t>Dynamic Ram provides faster access to data and is less expensive.</a:t>
            </a:r>
          </a:p>
          <a:p>
            <a:r>
              <a:rPr lang="en-US" dirty="0" smtClean="0"/>
              <a:t>DRAM is used for a computer’s main memory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09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1359</TotalTime>
  <Words>174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SATA (Serial Advanced Technology Attachment)</vt:lpstr>
      <vt:lpstr>RAM (Random Access Memory)</vt:lpstr>
      <vt:lpstr>TYPES</vt:lpstr>
      <vt:lpstr>SRAM &amp; DRAM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FUNDAMENTALS</dc:title>
  <dc:creator>Mayekar, Gaurav</dc:creator>
  <cp:lastModifiedBy>Mayekar, Gaurav</cp:lastModifiedBy>
  <cp:revision>32</cp:revision>
  <dcterms:created xsi:type="dcterms:W3CDTF">2018-03-09T11:33:37Z</dcterms:created>
  <dcterms:modified xsi:type="dcterms:W3CDTF">2018-03-10T11:17:12Z</dcterms:modified>
</cp:coreProperties>
</file>