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-2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3ACD5-5358-48C9-8A4C-9EE1DFF7EE40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BF57-016F-427D-BC6C-FAA08A5A4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561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3ACD5-5358-48C9-8A4C-9EE1DFF7EE40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BF57-016F-427D-BC6C-FAA08A5A4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065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3ACD5-5358-48C9-8A4C-9EE1DFF7EE40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BF57-016F-427D-BC6C-FAA08A5A4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6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3ACD5-5358-48C9-8A4C-9EE1DFF7EE40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BF57-016F-427D-BC6C-FAA08A5A4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54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3ACD5-5358-48C9-8A4C-9EE1DFF7EE40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BF57-016F-427D-BC6C-FAA08A5A4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282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3ACD5-5358-48C9-8A4C-9EE1DFF7EE40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BF57-016F-427D-BC6C-FAA08A5A4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6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3ACD5-5358-48C9-8A4C-9EE1DFF7EE40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BF57-016F-427D-BC6C-FAA08A5A4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26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3ACD5-5358-48C9-8A4C-9EE1DFF7EE40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BF57-016F-427D-BC6C-FAA08A5A4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258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3ACD5-5358-48C9-8A4C-9EE1DFF7EE40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BF57-016F-427D-BC6C-FAA08A5A4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202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3ACD5-5358-48C9-8A4C-9EE1DFF7EE40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BF57-016F-427D-BC6C-FAA08A5A4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977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3ACD5-5358-48C9-8A4C-9EE1DFF7EE40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BF57-016F-427D-BC6C-FAA08A5A4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40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3ACD5-5358-48C9-8A4C-9EE1DFF7EE40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7BF57-016F-427D-BC6C-FAA08A5A4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00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3144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MICROPROCESSOR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 descr="Related image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653" y="2143728"/>
            <a:ext cx="5943600" cy="3343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2541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017" y="253730"/>
            <a:ext cx="10607631" cy="46363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 smtClean="0">
                <a:latin typeface="+mn-lt"/>
              </a:rPr>
              <a:t>EVOLUTION OF MICROPROCESSOR</a:t>
            </a:r>
            <a:r>
              <a:rPr lang="en-US" dirty="0"/>
              <a:t/>
            </a:r>
            <a:br>
              <a:rPr lang="en-US" dirty="0"/>
            </a:br>
            <a:endParaRPr lang="en-US" sz="12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17370"/>
            <a:ext cx="10515600" cy="614063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INTEL 4004 microprocessor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 </a:t>
            </a:r>
            <a:endParaRPr lang="en-US" dirty="0"/>
          </a:p>
          <a:p>
            <a:pPr lvl="0"/>
            <a:r>
              <a:rPr lang="en-US" dirty="0"/>
              <a:t>Released in 1971</a:t>
            </a:r>
          </a:p>
          <a:p>
            <a:pPr lvl="0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commercially available microprocessor</a:t>
            </a:r>
          </a:p>
          <a:p>
            <a:pPr lvl="0"/>
            <a:r>
              <a:rPr lang="en-US" dirty="0"/>
              <a:t>4 bit Central Processing Unit (CPU)</a:t>
            </a:r>
          </a:p>
          <a:p>
            <a:endParaRPr lang="en-US" dirty="0"/>
          </a:p>
        </p:txBody>
      </p:sp>
      <p:pic>
        <p:nvPicPr>
          <p:cNvPr id="4" name="Picture 3" descr="Related imag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763" y="3289300"/>
            <a:ext cx="5905500" cy="3568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3964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5337"/>
          </a:xfrm>
        </p:spPr>
        <p:txBody>
          <a:bodyPr/>
          <a:lstStyle/>
          <a:p>
            <a:pPr algn="ctr"/>
            <a:r>
              <a:rPr lang="en-US" b="1" dirty="0"/>
              <a:t>INTEL 8008 </a:t>
            </a:r>
            <a:r>
              <a:rPr lang="en-US" b="1" dirty="0" smtClean="0"/>
              <a:t>Microprocessor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0462"/>
            <a:ext cx="10515600" cy="505650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 </a:t>
            </a:r>
            <a:r>
              <a:rPr lang="en-US" dirty="0" smtClean="0"/>
              <a:t>Released </a:t>
            </a:r>
            <a:r>
              <a:rPr lang="en-US" dirty="0"/>
              <a:t>in 1972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World’s first 8-bit Microprocessor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8 bit data bus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16 bit address bus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Related imag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772" y="3073152"/>
            <a:ext cx="5943600" cy="31038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2120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EVOLUTION THROUGH YEARS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Image result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755" y="1690688"/>
            <a:ext cx="9942490" cy="44010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1296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479" y="3290179"/>
            <a:ext cx="7580244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3387143" y="546560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829878" y="92765"/>
            <a:ext cx="64935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Microprocessor A</a:t>
            </a:r>
            <a:r>
              <a:rPr lang="en-US" sz="4000" b="1" dirty="0" smtClean="0"/>
              <a:t>rchitecture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5883965" y="919921"/>
            <a:ext cx="2385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Pentium IV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485322" y="1802296"/>
            <a:ext cx="72489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2800" dirty="0" smtClean="0"/>
              <a:t>  Released </a:t>
            </a:r>
            <a:r>
              <a:rPr lang="en-US" sz="2800" dirty="0"/>
              <a:t>on 2000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/>
              <a:t>  64 </a:t>
            </a:r>
            <a:r>
              <a:rPr lang="en-US" sz="2800" dirty="0"/>
              <a:t>bit processor</a:t>
            </a:r>
          </a:p>
        </p:txBody>
      </p:sp>
    </p:spTree>
    <p:extLst>
      <p:ext uri="{BB962C8B-B14F-4D97-AF65-F5344CB8AC3E}">
        <p14:creationId xmlns:p14="http://schemas.microsoft.com/office/powerpoint/2010/main" val="2249181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25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MICROPROCESSOR </vt:lpstr>
      <vt:lpstr>EVOLUTION OF MICROPROCESSOR </vt:lpstr>
      <vt:lpstr>INTEL 8008 Microprocessor</vt:lpstr>
      <vt:lpstr>EVOLUTION THROUGH YEARS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</dc:title>
  <dc:creator>Venkatesan, Pavithra</dc:creator>
  <cp:lastModifiedBy>Venkatesan, Pavithra</cp:lastModifiedBy>
  <cp:revision>2</cp:revision>
  <dcterms:created xsi:type="dcterms:W3CDTF">2018-03-10T06:42:44Z</dcterms:created>
  <dcterms:modified xsi:type="dcterms:W3CDTF">2018-03-10T06:45:56Z</dcterms:modified>
</cp:coreProperties>
</file>