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1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9EDE3-F5FC-418F-A5EF-6CBD55BA3974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AD93-95EC-4CE5-86B1-47B2ABAB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453" y="298115"/>
            <a:ext cx="9144000" cy="88674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ROM (Read Only Memory)</a:t>
            </a:r>
            <a:endParaRPr lang="en-US" sz="4400" b="1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4096509" y="3268439"/>
            <a:ext cx="4970217" cy="497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r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r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08" y="3268439"/>
            <a:ext cx="5063947" cy="29412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13656" y="1601150"/>
            <a:ext cx="6323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Non volatile Memory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Memory cannot be modified easily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Helps in loading in Operating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223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7" y="180304"/>
            <a:ext cx="10515600" cy="5914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ROM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962741"/>
            <a:ext cx="10515600" cy="2604707"/>
          </a:xfrm>
        </p:spPr>
        <p:txBody>
          <a:bodyPr/>
          <a:lstStyle/>
          <a:p>
            <a:pPr algn="just"/>
            <a:r>
              <a:rPr lang="en-US" dirty="0" smtClean="0"/>
              <a:t>ROM (Read Only Memory)</a:t>
            </a:r>
            <a:endParaRPr lang="en-US" dirty="0"/>
          </a:p>
          <a:p>
            <a:pPr algn="just"/>
            <a:r>
              <a:rPr lang="en-US" dirty="0" smtClean="0"/>
              <a:t>PROM (Programmable Read Only Memory)</a:t>
            </a:r>
            <a:endParaRPr lang="en-US" dirty="0"/>
          </a:p>
          <a:p>
            <a:pPr algn="just"/>
            <a:r>
              <a:rPr lang="en-US" dirty="0" smtClean="0"/>
              <a:t>EPROM (Erasable Programmable Read Only Memory)</a:t>
            </a:r>
            <a:endParaRPr lang="en-US" dirty="0"/>
          </a:p>
          <a:p>
            <a:pPr algn="just"/>
            <a:r>
              <a:rPr lang="en-US" dirty="0" smtClean="0"/>
              <a:t>EEPROM (Electronically Erasable Read Only Memory)</a:t>
            </a:r>
            <a:endParaRPr lang="en-US" dirty="0"/>
          </a:p>
          <a:p>
            <a:pPr algn="just"/>
            <a:r>
              <a:rPr lang="en-US" dirty="0"/>
              <a:t>Flash </a:t>
            </a:r>
            <a:r>
              <a:rPr lang="en-US" dirty="0" smtClean="0"/>
              <a:t>memory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2" y="3599443"/>
            <a:ext cx="11204619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7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difference between ram and r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214" y="0"/>
            <a:ext cx="12659932" cy="67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7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ROM (Read Only Memory)</vt:lpstr>
      <vt:lpstr>TYPES OF ROM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 (Read Only Memory)</dc:title>
  <dc:creator>Venkatesan, Pavithra</dc:creator>
  <cp:lastModifiedBy>Venkatesan, Pavithra</cp:lastModifiedBy>
  <cp:revision>5</cp:revision>
  <dcterms:created xsi:type="dcterms:W3CDTF">2018-03-10T08:53:39Z</dcterms:created>
  <dcterms:modified xsi:type="dcterms:W3CDTF">2018-03-10T09:50:17Z</dcterms:modified>
</cp:coreProperties>
</file>