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FB08-A545-4BFC-B0BA-683BE1A3DA3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3CB3-5EB0-4DBA-8F18-FC2465FB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9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8919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OPERATING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788241"/>
            <a:ext cx="8603087" cy="525775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is system software that manages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hardware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and software resources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common services for computer programs.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hardware functions such as 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input and output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memory allocation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operating system acts as an intermediary between programs and the computer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hardware.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operating systems such as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Linux, and Microsoft Windows.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4" y="1530665"/>
            <a:ext cx="2867897" cy="46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OPERATING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236"/>
            <a:ext cx="4171682" cy="44782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operating systems (RTOS)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Single-user, single-task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Single-user, multi-tasking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Multi-user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0" y="1845236"/>
            <a:ext cx="6865870" cy="3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05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 OPERATING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0775" y="1373591"/>
            <a:ext cx="10683025" cy="422744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 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computer 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(OS)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Microsoft Corporation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to run 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personal computers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(PCs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Featuring the first </a:t>
            </a:r>
            <a:r>
              <a:rPr lang="en-US" b="0" i="0" u="sng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graphical user interface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(GUI) for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-compatible PCs, the Windows OS soon dominated the PC market.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2" y="3174571"/>
            <a:ext cx="7804597" cy="36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2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 Workstation vs Windows Server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786093" cy="49100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Server Supports 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Server Uses CPUs 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Network Connections Allowed on a Windows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Server OS is Configured for Background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1204322"/>
            <a:ext cx="4140826" cy="276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4086113"/>
            <a:ext cx="4140826" cy="27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Versions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Windows Workstation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8" y="1690688"/>
            <a:ext cx="11593784" cy="42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4" y="309093"/>
            <a:ext cx="11212508" cy="6130344"/>
          </a:xfrm>
        </p:spPr>
      </p:pic>
    </p:spTree>
    <p:extLst>
      <p:ext uri="{BB962C8B-B14F-4D97-AF65-F5344CB8AC3E}">
        <p14:creationId xmlns:p14="http://schemas.microsoft.com/office/powerpoint/2010/main" val="42921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83" y="365125"/>
            <a:ext cx="1066263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of Windows 7 and Server 2008 R2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only Distributed File System (DFS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Desktop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Application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 Folders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enhancements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RDP 7</a:t>
            </a:r>
          </a:p>
        </p:txBody>
      </p:sp>
    </p:spTree>
    <p:extLst>
      <p:ext uri="{BB962C8B-B14F-4D97-AF65-F5344CB8AC3E}">
        <p14:creationId xmlns:p14="http://schemas.microsoft.com/office/powerpoint/2010/main" val="64278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OPERATING SYSTEM</vt:lpstr>
      <vt:lpstr>TYPES OF OPERATING SYSTEM</vt:lpstr>
      <vt:lpstr>WINDOWS OPERATING SYSTEM</vt:lpstr>
      <vt:lpstr>Windows Workstation vs Windows Server</vt:lpstr>
      <vt:lpstr>Versions of Windows Workstation</vt:lpstr>
      <vt:lpstr>PowerPoint Presentation</vt:lpstr>
      <vt:lpstr>Features of Windows 7 and Server 2008 R2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OPERATING SYSTEM</dc:title>
  <dc:creator>Administrator</dc:creator>
  <cp:lastModifiedBy>Administrator</cp:lastModifiedBy>
  <cp:revision>22</cp:revision>
  <dcterms:created xsi:type="dcterms:W3CDTF">2018-03-19T04:27:45Z</dcterms:created>
  <dcterms:modified xsi:type="dcterms:W3CDTF">2018-03-22T13:04:00Z</dcterms:modified>
</cp:coreProperties>
</file>