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A54AF-A9B9-455B-A0D3-4BA70F8F31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396DE-3958-48E6-BCCA-99B4336853FB}">
      <dgm:prSet phldrT="[Text]"/>
      <dgm:spPr/>
      <dgm:t>
        <a:bodyPr/>
        <a:lstStyle/>
        <a:p>
          <a:r>
            <a:rPr lang="en-US" dirty="0" smtClean="0"/>
            <a:t>Presentation Layer</a:t>
          </a:r>
          <a:endParaRPr lang="en-US" dirty="0"/>
        </a:p>
      </dgm:t>
    </dgm:pt>
    <dgm:pt modelId="{24B3A677-E67D-412B-B7FC-F11B01DAF57F}" type="parTrans" cxnId="{13CB64EA-92F9-406F-866E-282BECC1D8DE}">
      <dgm:prSet/>
      <dgm:spPr/>
      <dgm:t>
        <a:bodyPr/>
        <a:lstStyle/>
        <a:p>
          <a:endParaRPr lang="en-US"/>
        </a:p>
      </dgm:t>
    </dgm:pt>
    <dgm:pt modelId="{0EF93B7A-6702-4292-8A3A-069E038A4265}" type="sibTrans" cxnId="{13CB64EA-92F9-406F-866E-282BECC1D8DE}">
      <dgm:prSet/>
      <dgm:spPr/>
      <dgm:t>
        <a:bodyPr/>
        <a:lstStyle/>
        <a:p>
          <a:endParaRPr lang="en-US"/>
        </a:p>
      </dgm:t>
    </dgm:pt>
    <dgm:pt modelId="{70AA724D-92A4-4578-BBE6-D9B6FA32A18E}">
      <dgm:prSet phldrT="[Text]"/>
      <dgm:spPr/>
      <dgm:t>
        <a:bodyPr/>
        <a:lstStyle/>
        <a:p>
          <a:r>
            <a:rPr lang="en-US" b="1" dirty="0" smtClean="0"/>
            <a:t>Presentation Logic</a:t>
          </a:r>
          <a:endParaRPr lang="en-US" b="1" dirty="0"/>
        </a:p>
      </dgm:t>
    </dgm:pt>
    <dgm:pt modelId="{4A8240C5-43A8-4DEB-8557-792150611E9E}" type="parTrans" cxnId="{067236B7-4F4D-45B9-AA68-B0B8F793D03D}">
      <dgm:prSet/>
      <dgm:spPr/>
      <dgm:t>
        <a:bodyPr/>
        <a:lstStyle/>
        <a:p>
          <a:endParaRPr lang="en-US"/>
        </a:p>
      </dgm:t>
    </dgm:pt>
    <dgm:pt modelId="{D8770D1A-96BF-434B-B6FB-C47D48A4632C}" type="sibTrans" cxnId="{067236B7-4F4D-45B9-AA68-B0B8F793D03D}">
      <dgm:prSet/>
      <dgm:spPr/>
      <dgm:t>
        <a:bodyPr/>
        <a:lstStyle/>
        <a:p>
          <a:endParaRPr lang="en-US"/>
        </a:p>
      </dgm:t>
    </dgm:pt>
    <dgm:pt modelId="{FA91F943-E36D-4E61-80AB-A511FF8646B4}">
      <dgm:prSet phldrT="[Text]"/>
      <dgm:spPr/>
      <dgm:t>
        <a:bodyPr/>
        <a:lstStyle/>
        <a:p>
          <a:r>
            <a:rPr lang="en-US" dirty="0" smtClean="0"/>
            <a:t>Business Processing Layer</a:t>
          </a:r>
          <a:endParaRPr lang="en-US" dirty="0"/>
        </a:p>
      </dgm:t>
    </dgm:pt>
    <dgm:pt modelId="{17FC917F-0DF2-4F22-B603-07CFCD4F017E}" type="parTrans" cxnId="{5D07369B-AD17-485E-BDB9-5E5B66F4B083}">
      <dgm:prSet/>
      <dgm:spPr/>
      <dgm:t>
        <a:bodyPr/>
        <a:lstStyle/>
        <a:p>
          <a:endParaRPr lang="en-US"/>
        </a:p>
      </dgm:t>
    </dgm:pt>
    <dgm:pt modelId="{8D96B6FA-1FE1-4BF9-97E7-91D32B67FFF6}" type="sibTrans" cxnId="{5D07369B-AD17-485E-BDB9-5E5B66F4B083}">
      <dgm:prSet/>
      <dgm:spPr/>
      <dgm:t>
        <a:bodyPr/>
        <a:lstStyle/>
        <a:p>
          <a:endParaRPr lang="en-US"/>
        </a:p>
      </dgm:t>
    </dgm:pt>
    <dgm:pt modelId="{E23D52C7-281F-4C88-A16D-1622E92FEF32}">
      <dgm:prSet phldrT="[Text]"/>
      <dgm:spPr/>
      <dgm:t>
        <a:bodyPr/>
        <a:lstStyle/>
        <a:p>
          <a:r>
            <a:rPr lang="en-US" b="1" dirty="0" smtClean="0"/>
            <a:t>Business Logic</a:t>
          </a:r>
          <a:endParaRPr lang="en-US" b="1" dirty="0"/>
        </a:p>
      </dgm:t>
    </dgm:pt>
    <dgm:pt modelId="{E188AAEE-6FB6-483B-9423-7FB73803B8B3}" type="parTrans" cxnId="{20D4C47F-76FE-47EF-8138-DFFFF78FE07B}">
      <dgm:prSet/>
      <dgm:spPr/>
      <dgm:t>
        <a:bodyPr/>
        <a:lstStyle/>
        <a:p>
          <a:endParaRPr lang="en-US"/>
        </a:p>
      </dgm:t>
    </dgm:pt>
    <dgm:pt modelId="{CFBCCD91-AE68-4257-A8A4-C184FB854D35}" type="sibTrans" cxnId="{20D4C47F-76FE-47EF-8138-DFFFF78FE07B}">
      <dgm:prSet/>
      <dgm:spPr/>
      <dgm:t>
        <a:bodyPr/>
        <a:lstStyle/>
        <a:p>
          <a:endParaRPr lang="en-US"/>
        </a:p>
      </dgm:t>
    </dgm:pt>
    <dgm:pt modelId="{BCC3C533-47B9-49C1-84FE-462E44F096F0}">
      <dgm:prSet phldrT="[Text]"/>
      <dgm:spPr/>
      <dgm:t>
        <a:bodyPr/>
        <a:lstStyle/>
        <a:p>
          <a:r>
            <a:rPr lang="en-US" dirty="0" smtClean="0"/>
            <a:t>Data Storage and Access</a:t>
          </a:r>
          <a:endParaRPr lang="en-US" dirty="0"/>
        </a:p>
      </dgm:t>
    </dgm:pt>
    <dgm:pt modelId="{915ECC8A-D1FD-44A3-82B9-77E6E5C783C6}" type="parTrans" cxnId="{2910114B-3D73-46F9-86D8-AC53F0C527D9}">
      <dgm:prSet/>
      <dgm:spPr/>
      <dgm:t>
        <a:bodyPr/>
        <a:lstStyle/>
        <a:p>
          <a:endParaRPr lang="en-US"/>
        </a:p>
      </dgm:t>
    </dgm:pt>
    <dgm:pt modelId="{76D7AF71-5638-4C82-A46E-CB6F02648F4C}" type="sibTrans" cxnId="{2910114B-3D73-46F9-86D8-AC53F0C527D9}">
      <dgm:prSet/>
      <dgm:spPr/>
      <dgm:t>
        <a:bodyPr/>
        <a:lstStyle/>
        <a:p>
          <a:endParaRPr lang="en-US"/>
        </a:p>
      </dgm:t>
    </dgm:pt>
    <dgm:pt modelId="{77772C73-70B4-4663-A47F-240D9450E17E}">
      <dgm:prSet/>
      <dgm:spPr/>
      <dgm:t>
        <a:bodyPr/>
        <a:lstStyle/>
        <a:p>
          <a:r>
            <a:rPr lang="en-US" b="1" dirty="0" smtClean="0"/>
            <a:t>Data Persistence</a:t>
          </a:r>
          <a:endParaRPr lang="en-US" b="1" dirty="0"/>
        </a:p>
      </dgm:t>
    </dgm:pt>
    <dgm:pt modelId="{54CC8E18-DA77-439C-BDE7-577C7B9B6D57}" type="parTrans" cxnId="{7CDFDA64-674A-4B1F-959C-6B18BF901606}">
      <dgm:prSet/>
      <dgm:spPr/>
      <dgm:t>
        <a:bodyPr/>
        <a:lstStyle/>
        <a:p>
          <a:endParaRPr lang="en-US"/>
        </a:p>
      </dgm:t>
    </dgm:pt>
    <dgm:pt modelId="{8AA6E136-DB49-4942-B3B2-A60E98A2A102}" type="sibTrans" cxnId="{7CDFDA64-674A-4B1F-959C-6B18BF901606}">
      <dgm:prSet/>
      <dgm:spPr/>
      <dgm:t>
        <a:bodyPr/>
        <a:lstStyle/>
        <a:p>
          <a:endParaRPr lang="en-US"/>
        </a:p>
      </dgm:t>
    </dgm:pt>
    <dgm:pt modelId="{014FA9E0-7201-4A8A-97A8-7CA5DF4C66C8}" type="pres">
      <dgm:prSet presAssocID="{84CA54AF-A9B9-455B-A0D3-4BA70F8F314F}" presName="linear" presStyleCnt="0">
        <dgm:presLayoutVars>
          <dgm:animLvl val="lvl"/>
          <dgm:resizeHandles val="exact"/>
        </dgm:presLayoutVars>
      </dgm:prSet>
      <dgm:spPr/>
    </dgm:pt>
    <dgm:pt modelId="{ADE81E3A-8DBE-493F-B4CA-267FB8692739}" type="pres">
      <dgm:prSet presAssocID="{7F2396DE-3958-48E6-BCCA-99B4336853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E1B5C3-37CB-4604-AFEF-917149EA134F}" type="pres">
      <dgm:prSet presAssocID="{7F2396DE-3958-48E6-BCCA-99B4336853FB}" presName="childText" presStyleLbl="revTx" presStyleIdx="0" presStyleCnt="3">
        <dgm:presLayoutVars>
          <dgm:bulletEnabled val="1"/>
        </dgm:presLayoutVars>
      </dgm:prSet>
      <dgm:spPr/>
    </dgm:pt>
    <dgm:pt modelId="{2FCC3A51-EC05-4E9D-8BB4-3621EF34756C}" type="pres">
      <dgm:prSet presAssocID="{FA91F943-E36D-4E61-80AB-A511FF8646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92D850-EE4D-41BD-BD40-BB264C2F9082}" type="pres">
      <dgm:prSet presAssocID="{FA91F943-E36D-4E61-80AB-A511FF8646B4}" presName="childText" presStyleLbl="revTx" presStyleIdx="1" presStyleCnt="3">
        <dgm:presLayoutVars>
          <dgm:bulletEnabled val="1"/>
        </dgm:presLayoutVars>
      </dgm:prSet>
      <dgm:spPr/>
    </dgm:pt>
    <dgm:pt modelId="{8ED6C189-8EDD-4351-BA00-D0F17A5E377C}" type="pres">
      <dgm:prSet presAssocID="{BCC3C533-47B9-49C1-84FE-462E44F096F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A81061-B9B9-473E-B79C-A74E5E4D396B}" type="pres">
      <dgm:prSet presAssocID="{BCC3C533-47B9-49C1-84FE-462E44F096F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444AF-1D6E-4485-BE5B-B8730066A098}" type="presOf" srcId="{E23D52C7-281F-4C88-A16D-1622E92FEF32}" destId="{2892D850-EE4D-41BD-BD40-BB264C2F9082}" srcOrd="0" destOrd="0" presId="urn:microsoft.com/office/officeart/2005/8/layout/vList2"/>
    <dgm:cxn modelId="{5D07369B-AD17-485E-BDB9-5E5B66F4B083}" srcId="{84CA54AF-A9B9-455B-A0D3-4BA70F8F314F}" destId="{FA91F943-E36D-4E61-80AB-A511FF8646B4}" srcOrd="1" destOrd="0" parTransId="{17FC917F-0DF2-4F22-B603-07CFCD4F017E}" sibTransId="{8D96B6FA-1FE1-4BF9-97E7-91D32B67FFF6}"/>
    <dgm:cxn modelId="{20D4C47F-76FE-47EF-8138-DFFFF78FE07B}" srcId="{FA91F943-E36D-4E61-80AB-A511FF8646B4}" destId="{E23D52C7-281F-4C88-A16D-1622E92FEF32}" srcOrd="0" destOrd="0" parTransId="{E188AAEE-6FB6-483B-9423-7FB73803B8B3}" sibTransId="{CFBCCD91-AE68-4257-A8A4-C184FB854D35}"/>
    <dgm:cxn modelId="{067236B7-4F4D-45B9-AA68-B0B8F793D03D}" srcId="{7F2396DE-3958-48E6-BCCA-99B4336853FB}" destId="{70AA724D-92A4-4578-BBE6-D9B6FA32A18E}" srcOrd="0" destOrd="0" parTransId="{4A8240C5-43A8-4DEB-8557-792150611E9E}" sibTransId="{D8770D1A-96BF-434B-B6FB-C47D48A4632C}"/>
    <dgm:cxn modelId="{24E667EC-C9D8-4DEF-AEE3-74CBFC6C5301}" type="presOf" srcId="{BCC3C533-47B9-49C1-84FE-462E44F096F0}" destId="{8ED6C189-8EDD-4351-BA00-D0F17A5E377C}" srcOrd="0" destOrd="0" presId="urn:microsoft.com/office/officeart/2005/8/layout/vList2"/>
    <dgm:cxn modelId="{7CDFDA64-674A-4B1F-959C-6B18BF901606}" srcId="{BCC3C533-47B9-49C1-84FE-462E44F096F0}" destId="{77772C73-70B4-4663-A47F-240D9450E17E}" srcOrd="0" destOrd="0" parTransId="{54CC8E18-DA77-439C-BDE7-577C7B9B6D57}" sibTransId="{8AA6E136-DB49-4942-B3B2-A60E98A2A102}"/>
    <dgm:cxn modelId="{9F3062BD-F378-4F8A-AC29-923EF3475397}" type="presOf" srcId="{FA91F943-E36D-4E61-80AB-A511FF8646B4}" destId="{2FCC3A51-EC05-4E9D-8BB4-3621EF34756C}" srcOrd="0" destOrd="0" presId="urn:microsoft.com/office/officeart/2005/8/layout/vList2"/>
    <dgm:cxn modelId="{2910114B-3D73-46F9-86D8-AC53F0C527D9}" srcId="{84CA54AF-A9B9-455B-A0D3-4BA70F8F314F}" destId="{BCC3C533-47B9-49C1-84FE-462E44F096F0}" srcOrd="2" destOrd="0" parTransId="{915ECC8A-D1FD-44A3-82B9-77E6E5C783C6}" sibTransId="{76D7AF71-5638-4C82-A46E-CB6F02648F4C}"/>
    <dgm:cxn modelId="{AFA190EA-0795-428F-84C1-F2404222625D}" type="presOf" srcId="{77772C73-70B4-4663-A47F-240D9450E17E}" destId="{F8A81061-B9B9-473E-B79C-A74E5E4D396B}" srcOrd="0" destOrd="0" presId="urn:microsoft.com/office/officeart/2005/8/layout/vList2"/>
    <dgm:cxn modelId="{A29E6236-CA8F-4E47-8C02-348853051006}" type="presOf" srcId="{84CA54AF-A9B9-455B-A0D3-4BA70F8F314F}" destId="{014FA9E0-7201-4A8A-97A8-7CA5DF4C66C8}" srcOrd="0" destOrd="0" presId="urn:microsoft.com/office/officeart/2005/8/layout/vList2"/>
    <dgm:cxn modelId="{33E4022C-5966-47EF-B1AD-E02AD68C31DA}" type="presOf" srcId="{70AA724D-92A4-4578-BBE6-D9B6FA32A18E}" destId="{4CE1B5C3-37CB-4604-AFEF-917149EA134F}" srcOrd="0" destOrd="0" presId="urn:microsoft.com/office/officeart/2005/8/layout/vList2"/>
    <dgm:cxn modelId="{13CB64EA-92F9-406F-866E-282BECC1D8DE}" srcId="{84CA54AF-A9B9-455B-A0D3-4BA70F8F314F}" destId="{7F2396DE-3958-48E6-BCCA-99B4336853FB}" srcOrd="0" destOrd="0" parTransId="{24B3A677-E67D-412B-B7FC-F11B01DAF57F}" sibTransId="{0EF93B7A-6702-4292-8A3A-069E038A4265}"/>
    <dgm:cxn modelId="{413E2D46-773A-40D7-BDBC-3D5FBB9AB07D}" type="presOf" srcId="{7F2396DE-3958-48E6-BCCA-99B4336853FB}" destId="{ADE81E3A-8DBE-493F-B4CA-267FB8692739}" srcOrd="0" destOrd="0" presId="urn:microsoft.com/office/officeart/2005/8/layout/vList2"/>
    <dgm:cxn modelId="{3CD8C168-A2E4-43E4-A5E6-D71C293661C7}" type="presParOf" srcId="{014FA9E0-7201-4A8A-97A8-7CA5DF4C66C8}" destId="{ADE81E3A-8DBE-493F-B4CA-267FB8692739}" srcOrd="0" destOrd="0" presId="urn:microsoft.com/office/officeart/2005/8/layout/vList2"/>
    <dgm:cxn modelId="{5CC6FDD3-C30F-4771-8DBC-9313A40D20F9}" type="presParOf" srcId="{014FA9E0-7201-4A8A-97A8-7CA5DF4C66C8}" destId="{4CE1B5C3-37CB-4604-AFEF-917149EA134F}" srcOrd="1" destOrd="0" presId="urn:microsoft.com/office/officeart/2005/8/layout/vList2"/>
    <dgm:cxn modelId="{E0C82D18-B6FA-4FA2-A12C-726647E2D62C}" type="presParOf" srcId="{014FA9E0-7201-4A8A-97A8-7CA5DF4C66C8}" destId="{2FCC3A51-EC05-4E9D-8BB4-3621EF34756C}" srcOrd="2" destOrd="0" presId="urn:microsoft.com/office/officeart/2005/8/layout/vList2"/>
    <dgm:cxn modelId="{BEF9CE92-6866-40AC-A33C-BC5FC7AAC642}" type="presParOf" srcId="{014FA9E0-7201-4A8A-97A8-7CA5DF4C66C8}" destId="{2892D850-EE4D-41BD-BD40-BB264C2F9082}" srcOrd="3" destOrd="0" presId="urn:microsoft.com/office/officeart/2005/8/layout/vList2"/>
    <dgm:cxn modelId="{9AAF2DFC-25BD-40AC-91D3-073A7B967846}" type="presParOf" srcId="{014FA9E0-7201-4A8A-97A8-7CA5DF4C66C8}" destId="{8ED6C189-8EDD-4351-BA00-D0F17A5E377C}" srcOrd="4" destOrd="0" presId="urn:microsoft.com/office/officeart/2005/8/layout/vList2"/>
    <dgm:cxn modelId="{05195B4B-12C7-4121-9E34-DAE3AE77DFAC}" type="presParOf" srcId="{014FA9E0-7201-4A8A-97A8-7CA5DF4C66C8}" destId="{F8A81061-B9B9-473E-B79C-A74E5E4D396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7858F7-1096-4437-A648-AFAB143058EC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0120F7-8E9E-4F52-B373-22844C82AB3A}">
      <dgm:prSet phldrT="[Text]"/>
      <dgm:spPr/>
      <dgm:t>
        <a:bodyPr/>
        <a:lstStyle/>
        <a:p>
          <a:r>
            <a:rPr lang="en-US" dirty="0" smtClean="0"/>
            <a:t>Performance Tuning &amp; Optimization</a:t>
          </a:r>
          <a:endParaRPr lang="en-US" dirty="0"/>
        </a:p>
      </dgm:t>
    </dgm:pt>
    <dgm:pt modelId="{2B04B899-F92A-4B7D-B6D9-37AC8AECB0F8}" type="parTrans" cxnId="{688D9065-A997-4276-B416-D11290BB4F91}">
      <dgm:prSet/>
      <dgm:spPr/>
      <dgm:t>
        <a:bodyPr/>
        <a:lstStyle/>
        <a:p>
          <a:endParaRPr lang="en-US"/>
        </a:p>
      </dgm:t>
    </dgm:pt>
    <dgm:pt modelId="{64CDA252-913C-481E-B920-7B7C9E26BC25}" type="sibTrans" cxnId="{688D9065-A997-4276-B416-D11290BB4F91}">
      <dgm:prSet/>
      <dgm:spPr/>
      <dgm:t>
        <a:bodyPr/>
        <a:lstStyle/>
        <a:p>
          <a:endParaRPr lang="en-US"/>
        </a:p>
      </dgm:t>
    </dgm:pt>
    <dgm:pt modelId="{FFEF30A8-63A5-407A-8370-0183C5BC74DE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A2F14A6D-14C8-4363-AEF4-D62799412DBA}" type="parTrans" cxnId="{EC560231-6E85-45FD-8E4A-0F31FD71A93D}">
      <dgm:prSet/>
      <dgm:spPr/>
      <dgm:t>
        <a:bodyPr/>
        <a:lstStyle/>
        <a:p>
          <a:endParaRPr lang="en-US"/>
        </a:p>
      </dgm:t>
    </dgm:pt>
    <dgm:pt modelId="{0FDB2A60-BBDE-4BD1-9DFD-DA8BA224E1B1}" type="sibTrans" cxnId="{EC560231-6E85-45FD-8E4A-0F31FD71A93D}">
      <dgm:prSet/>
      <dgm:spPr/>
      <dgm:t>
        <a:bodyPr/>
        <a:lstStyle/>
        <a:p>
          <a:endParaRPr lang="en-US"/>
        </a:p>
      </dgm:t>
    </dgm:pt>
    <dgm:pt modelId="{1A620685-73C3-432B-B1CD-82647EC35D13}">
      <dgm:prSet phldrT="[Text]"/>
      <dgm:spPr/>
      <dgm:t>
        <a:bodyPr/>
        <a:lstStyle/>
        <a:p>
          <a:r>
            <a:rPr lang="en-US" dirty="0" smtClean="0"/>
            <a:t>Crash Recovery</a:t>
          </a:r>
          <a:endParaRPr lang="en-US" dirty="0"/>
        </a:p>
      </dgm:t>
    </dgm:pt>
    <dgm:pt modelId="{A54C5DC7-0882-46FF-99C2-19EFB37E4768}" type="parTrans" cxnId="{8CE3D8EB-7B6F-4C5E-B34E-4A4E490A745C}">
      <dgm:prSet/>
      <dgm:spPr/>
      <dgm:t>
        <a:bodyPr/>
        <a:lstStyle/>
        <a:p>
          <a:endParaRPr lang="en-US"/>
        </a:p>
      </dgm:t>
    </dgm:pt>
    <dgm:pt modelId="{1018C219-72DF-4E62-B36B-158A593AED99}" type="sibTrans" cxnId="{8CE3D8EB-7B6F-4C5E-B34E-4A4E490A745C}">
      <dgm:prSet/>
      <dgm:spPr/>
      <dgm:t>
        <a:bodyPr/>
        <a:lstStyle/>
        <a:p>
          <a:endParaRPr lang="en-US"/>
        </a:p>
      </dgm:t>
    </dgm:pt>
    <dgm:pt modelId="{02AA00E1-79DB-4AF0-8C28-00D178DC6F73}">
      <dgm:prSet phldrT="[Text]"/>
      <dgm:spPr/>
      <dgm:t>
        <a:bodyPr/>
        <a:lstStyle/>
        <a:p>
          <a:r>
            <a:rPr lang="en-US" dirty="0" smtClean="0"/>
            <a:t>Migration</a:t>
          </a:r>
          <a:endParaRPr lang="en-US" dirty="0"/>
        </a:p>
      </dgm:t>
    </dgm:pt>
    <dgm:pt modelId="{3060AABC-F41E-4A4B-8D22-92D1D559445A}" type="parTrans" cxnId="{C8620735-CBCB-421E-9AC5-DD7FD0CBD747}">
      <dgm:prSet/>
      <dgm:spPr/>
      <dgm:t>
        <a:bodyPr/>
        <a:lstStyle/>
        <a:p>
          <a:endParaRPr lang="en-US"/>
        </a:p>
      </dgm:t>
    </dgm:pt>
    <dgm:pt modelId="{2A38C9BD-F648-489A-BC8F-50FD40650254}" type="sibTrans" cxnId="{C8620735-CBCB-421E-9AC5-DD7FD0CBD747}">
      <dgm:prSet/>
      <dgm:spPr/>
      <dgm:t>
        <a:bodyPr/>
        <a:lstStyle/>
        <a:p>
          <a:endParaRPr lang="en-US"/>
        </a:p>
      </dgm:t>
    </dgm:pt>
    <dgm:pt modelId="{2F53016C-E5CE-4848-B561-57865F2F63ED}">
      <dgm:prSet phldrT="[Text]" custT="1"/>
      <dgm:spPr/>
      <dgm:t>
        <a:bodyPr/>
        <a:lstStyle/>
        <a:p>
          <a:r>
            <a:rPr lang="en-US" sz="1100" dirty="0" smtClean="0"/>
            <a:t>Deployment</a:t>
          </a:r>
          <a:endParaRPr lang="en-US" sz="1100" dirty="0"/>
        </a:p>
      </dgm:t>
    </dgm:pt>
    <dgm:pt modelId="{DB2FDE1F-DC13-4AE3-8BDE-1CF58BC96AAA}" type="parTrans" cxnId="{B68B2771-FA03-4E32-B1FB-B8B5BB7AD733}">
      <dgm:prSet/>
      <dgm:spPr/>
      <dgm:t>
        <a:bodyPr/>
        <a:lstStyle/>
        <a:p>
          <a:endParaRPr lang="en-US"/>
        </a:p>
      </dgm:t>
    </dgm:pt>
    <dgm:pt modelId="{344C9950-D9AD-4603-9175-8F53258A9C04}" type="sibTrans" cxnId="{B68B2771-FA03-4E32-B1FB-B8B5BB7AD733}">
      <dgm:prSet/>
      <dgm:spPr/>
      <dgm:t>
        <a:bodyPr/>
        <a:lstStyle/>
        <a:p>
          <a:endParaRPr lang="en-US"/>
        </a:p>
      </dgm:t>
    </dgm:pt>
    <dgm:pt modelId="{6C402AAA-1234-46F1-87B5-F57776CE35BA}" type="pres">
      <dgm:prSet presAssocID="{937858F7-1096-4437-A648-AFAB143058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66CA00-28C5-418B-AF5A-0C5F4FC03107}" type="pres">
      <dgm:prSet presAssocID="{BB0120F7-8E9E-4F52-B373-22844C82AB3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C98CC-58C4-418B-9916-182597BA2A66}" type="pres">
      <dgm:prSet presAssocID="{64CDA252-913C-481E-B920-7B7C9E26BC2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CC2FF47-29B4-4AA4-9339-33B0487D40A3}" type="pres">
      <dgm:prSet presAssocID="{64CDA252-913C-481E-B920-7B7C9E26BC2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63C28EA-D36D-4E65-A3C1-FDAE639B0308}" type="pres">
      <dgm:prSet presAssocID="{FFEF30A8-63A5-407A-8370-0183C5BC74D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C48B4-82E7-43FC-AF56-8CC31DF59FA2}" type="pres">
      <dgm:prSet presAssocID="{0FDB2A60-BBDE-4BD1-9DFD-DA8BA224E1B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D340F4F-2D75-4764-9EE8-0AA6C034BE65}" type="pres">
      <dgm:prSet presAssocID="{0FDB2A60-BBDE-4BD1-9DFD-DA8BA224E1B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0B48DBA-8848-4155-81A2-296CBEAF8CA8}" type="pres">
      <dgm:prSet presAssocID="{1A620685-73C3-432B-B1CD-82647EC35D1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4DAC5-233C-4C57-B019-4D262C98CC03}" type="pres">
      <dgm:prSet presAssocID="{1018C219-72DF-4E62-B36B-158A593AED9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E2DF4E2-6EA9-4EF6-9EDD-271766420369}" type="pres">
      <dgm:prSet presAssocID="{1018C219-72DF-4E62-B36B-158A593AED9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CF3C742-B90B-46E8-9876-E221BFD79FEE}" type="pres">
      <dgm:prSet presAssocID="{02AA00E1-79DB-4AF0-8C28-00D178DC6F7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52221-8A92-4282-B34D-D158EF06DC62}" type="pres">
      <dgm:prSet presAssocID="{2A38C9BD-F648-489A-BC8F-50FD4065025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1564D58-D94B-4425-B7C5-DDDB37848509}" type="pres">
      <dgm:prSet presAssocID="{2A38C9BD-F648-489A-BC8F-50FD4065025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7D59E31-D7C0-48F9-9470-EDCD9F2B480D}" type="pres">
      <dgm:prSet presAssocID="{2F53016C-E5CE-4848-B561-57865F2F63E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56625-FF6A-4BCD-9A0D-AB32137BD8E1}" type="pres">
      <dgm:prSet presAssocID="{344C9950-D9AD-4603-9175-8F53258A9C0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CC446F1-1CB8-43FE-8875-A4EFF1361C69}" type="pres">
      <dgm:prSet presAssocID="{344C9950-D9AD-4603-9175-8F53258A9C0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CA68330F-4E77-44ED-8744-5A018028AAE5}" type="presOf" srcId="{1A620685-73C3-432B-B1CD-82647EC35D13}" destId="{20B48DBA-8848-4155-81A2-296CBEAF8CA8}" srcOrd="0" destOrd="0" presId="urn:microsoft.com/office/officeart/2005/8/layout/cycle2"/>
    <dgm:cxn modelId="{05E493C8-BF2C-4386-A393-CC8B49ACFFEF}" type="presOf" srcId="{02AA00E1-79DB-4AF0-8C28-00D178DC6F73}" destId="{5CF3C742-B90B-46E8-9876-E221BFD79FEE}" srcOrd="0" destOrd="0" presId="urn:microsoft.com/office/officeart/2005/8/layout/cycle2"/>
    <dgm:cxn modelId="{EC560231-6E85-45FD-8E4A-0F31FD71A93D}" srcId="{937858F7-1096-4437-A648-AFAB143058EC}" destId="{FFEF30A8-63A5-407A-8370-0183C5BC74DE}" srcOrd="1" destOrd="0" parTransId="{A2F14A6D-14C8-4363-AEF4-D62799412DBA}" sibTransId="{0FDB2A60-BBDE-4BD1-9DFD-DA8BA224E1B1}"/>
    <dgm:cxn modelId="{6B6DDDB7-F3BE-494F-944E-CC5430A47F89}" type="presOf" srcId="{64CDA252-913C-481E-B920-7B7C9E26BC25}" destId="{6CC2FF47-29B4-4AA4-9339-33B0487D40A3}" srcOrd="1" destOrd="0" presId="urn:microsoft.com/office/officeart/2005/8/layout/cycle2"/>
    <dgm:cxn modelId="{8C11AB21-AF97-4F36-8695-84EA62291D08}" type="presOf" srcId="{1018C219-72DF-4E62-B36B-158A593AED99}" destId="{DE2DF4E2-6EA9-4EF6-9EDD-271766420369}" srcOrd="1" destOrd="0" presId="urn:microsoft.com/office/officeart/2005/8/layout/cycle2"/>
    <dgm:cxn modelId="{327BDF6F-26CD-44F6-8A81-43D886003092}" type="presOf" srcId="{FFEF30A8-63A5-407A-8370-0183C5BC74DE}" destId="{B63C28EA-D36D-4E65-A3C1-FDAE639B0308}" srcOrd="0" destOrd="0" presId="urn:microsoft.com/office/officeart/2005/8/layout/cycle2"/>
    <dgm:cxn modelId="{A8317542-98AF-4365-8AB0-31C16B7405F8}" type="presOf" srcId="{937858F7-1096-4437-A648-AFAB143058EC}" destId="{6C402AAA-1234-46F1-87B5-F57776CE35BA}" srcOrd="0" destOrd="0" presId="urn:microsoft.com/office/officeart/2005/8/layout/cycle2"/>
    <dgm:cxn modelId="{6175DCCF-677F-48B1-B465-C53835099CD7}" type="presOf" srcId="{0FDB2A60-BBDE-4BD1-9DFD-DA8BA224E1B1}" destId="{4A6C48B4-82E7-43FC-AF56-8CC31DF59FA2}" srcOrd="0" destOrd="0" presId="urn:microsoft.com/office/officeart/2005/8/layout/cycle2"/>
    <dgm:cxn modelId="{688D9065-A997-4276-B416-D11290BB4F91}" srcId="{937858F7-1096-4437-A648-AFAB143058EC}" destId="{BB0120F7-8E9E-4F52-B373-22844C82AB3A}" srcOrd="0" destOrd="0" parTransId="{2B04B899-F92A-4B7D-B6D9-37AC8AECB0F8}" sibTransId="{64CDA252-913C-481E-B920-7B7C9E26BC25}"/>
    <dgm:cxn modelId="{8CE3D8EB-7B6F-4C5E-B34E-4A4E490A745C}" srcId="{937858F7-1096-4437-A648-AFAB143058EC}" destId="{1A620685-73C3-432B-B1CD-82647EC35D13}" srcOrd="2" destOrd="0" parTransId="{A54C5DC7-0882-46FF-99C2-19EFB37E4768}" sibTransId="{1018C219-72DF-4E62-B36B-158A593AED99}"/>
    <dgm:cxn modelId="{AE928DD0-E232-4CA8-83DD-144032E6E205}" type="presOf" srcId="{344C9950-D9AD-4603-9175-8F53258A9C04}" destId="{80056625-FF6A-4BCD-9A0D-AB32137BD8E1}" srcOrd="0" destOrd="0" presId="urn:microsoft.com/office/officeart/2005/8/layout/cycle2"/>
    <dgm:cxn modelId="{AA8FDE5C-9D83-4C4C-9618-FB22E2C8F218}" type="presOf" srcId="{2A38C9BD-F648-489A-BC8F-50FD40650254}" destId="{F1564D58-D94B-4425-B7C5-DDDB37848509}" srcOrd="1" destOrd="0" presId="urn:microsoft.com/office/officeart/2005/8/layout/cycle2"/>
    <dgm:cxn modelId="{46C10A59-2224-4BE4-AD1B-7C2CC150958D}" type="presOf" srcId="{2F53016C-E5CE-4848-B561-57865F2F63ED}" destId="{67D59E31-D7C0-48F9-9470-EDCD9F2B480D}" srcOrd="0" destOrd="0" presId="urn:microsoft.com/office/officeart/2005/8/layout/cycle2"/>
    <dgm:cxn modelId="{4EBEF477-DD6A-41AC-9F82-03C9C6E58314}" type="presOf" srcId="{2A38C9BD-F648-489A-BC8F-50FD40650254}" destId="{B2352221-8A92-4282-B34D-D158EF06DC62}" srcOrd="0" destOrd="0" presId="urn:microsoft.com/office/officeart/2005/8/layout/cycle2"/>
    <dgm:cxn modelId="{CB86D57C-D6D7-4DDF-90B7-F3D84CC1E3FA}" type="presOf" srcId="{1018C219-72DF-4E62-B36B-158A593AED99}" destId="{F7D4DAC5-233C-4C57-B019-4D262C98CC03}" srcOrd="0" destOrd="0" presId="urn:microsoft.com/office/officeart/2005/8/layout/cycle2"/>
    <dgm:cxn modelId="{8CB3F8C7-C633-4CDB-AC85-D4265470FCAB}" type="presOf" srcId="{BB0120F7-8E9E-4F52-B373-22844C82AB3A}" destId="{6B66CA00-28C5-418B-AF5A-0C5F4FC03107}" srcOrd="0" destOrd="0" presId="urn:microsoft.com/office/officeart/2005/8/layout/cycle2"/>
    <dgm:cxn modelId="{C8620735-CBCB-421E-9AC5-DD7FD0CBD747}" srcId="{937858F7-1096-4437-A648-AFAB143058EC}" destId="{02AA00E1-79DB-4AF0-8C28-00D178DC6F73}" srcOrd="3" destOrd="0" parTransId="{3060AABC-F41E-4A4B-8D22-92D1D559445A}" sibTransId="{2A38C9BD-F648-489A-BC8F-50FD40650254}"/>
    <dgm:cxn modelId="{9819A4BE-753A-4524-A041-8673A1601E4F}" type="presOf" srcId="{344C9950-D9AD-4603-9175-8F53258A9C04}" destId="{7CC446F1-1CB8-43FE-8875-A4EFF1361C69}" srcOrd="1" destOrd="0" presId="urn:microsoft.com/office/officeart/2005/8/layout/cycle2"/>
    <dgm:cxn modelId="{B68B2771-FA03-4E32-B1FB-B8B5BB7AD733}" srcId="{937858F7-1096-4437-A648-AFAB143058EC}" destId="{2F53016C-E5CE-4848-B561-57865F2F63ED}" srcOrd="4" destOrd="0" parTransId="{DB2FDE1F-DC13-4AE3-8BDE-1CF58BC96AAA}" sibTransId="{344C9950-D9AD-4603-9175-8F53258A9C04}"/>
    <dgm:cxn modelId="{F696E3B9-F4FF-47F4-88BF-5D6193FF2F12}" type="presOf" srcId="{0FDB2A60-BBDE-4BD1-9DFD-DA8BA224E1B1}" destId="{AD340F4F-2D75-4764-9EE8-0AA6C034BE65}" srcOrd="1" destOrd="0" presId="urn:microsoft.com/office/officeart/2005/8/layout/cycle2"/>
    <dgm:cxn modelId="{1A834BDB-9C22-43DC-AE52-9336C3A2B0AD}" type="presOf" srcId="{64CDA252-913C-481E-B920-7B7C9E26BC25}" destId="{830C98CC-58C4-418B-9916-182597BA2A66}" srcOrd="0" destOrd="0" presId="urn:microsoft.com/office/officeart/2005/8/layout/cycle2"/>
    <dgm:cxn modelId="{DDF705AA-BCDE-40A2-8123-16C87CC8D367}" type="presParOf" srcId="{6C402AAA-1234-46F1-87B5-F57776CE35BA}" destId="{6B66CA00-28C5-418B-AF5A-0C5F4FC03107}" srcOrd="0" destOrd="0" presId="urn:microsoft.com/office/officeart/2005/8/layout/cycle2"/>
    <dgm:cxn modelId="{3EF0B6AA-06D8-49AC-A265-61346DE112F8}" type="presParOf" srcId="{6C402AAA-1234-46F1-87B5-F57776CE35BA}" destId="{830C98CC-58C4-418B-9916-182597BA2A66}" srcOrd="1" destOrd="0" presId="urn:microsoft.com/office/officeart/2005/8/layout/cycle2"/>
    <dgm:cxn modelId="{26526B1F-2E93-4837-8D3A-D72A53854E10}" type="presParOf" srcId="{830C98CC-58C4-418B-9916-182597BA2A66}" destId="{6CC2FF47-29B4-4AA4-9339-33B0487D40A3}" srcOrd="0" destOrd="0" presId="urn:microsoft.com/office/officeart/2005/8/layout/cycle2"/>
    <dgm:cxn modelId="{C998ED46-A3A2-429F-8AD8-CB78C7924A43}" type="presParOf" srcId="{6C402AAA-1234-46F1-87B5-F57776CE35BA}" destId="{B63C28EA-D36D-4E65-A3C1-FDAE639B0308}" srcOrd="2" destOrd="0" presId="urn:microsoft.com/office/officeart/2005/8/layout/cycle2"/>
    <dgm:cxn modelId="{CF372C7B-2A9C-4978-99EE-168EFD63C099}" type="presParOf" srcId="{6C402AAA-1234-46F1-87B5-F57776CE35BA}" destId="{4A6C48B4-82E7-43FC-AF56-8CC31DF59FA2}" srcOrd="3" destOrd="0" presId="urn:microsoft.com/office/officeart/2005/8/layout/cycle2"/>
    <dgm:cxn modelId="{D31A2C21-D8C8-480F-833A-E8D3A480FF09}" type="presParOf" srcId="{4A6C48B4-82E7-43FC-AF56-8CC31DF59FA2}" destId="{AD340F4F-2D75-4764-9EE8-0AA6C034BE65}" srcOrd="0" destOrd="0" presId="urn:microsoft.com/office/officeart/2005/8/layout/cycle2"/>
    <dgm:cxn modelId="{6B65E0C8-F938-411C-846B-CE69DBB8E329}" type="presParOf" srcId="{6C402AAA-1234-46F1-87B5-F57776CE35BA}" destId="{20B48DBA-8848-4155-81A2-296CBEAF8CA8}" srcOrd="4" destOrd="0" presId="urn:microsoft.com/office/officeart/2005/8/layout/cycle2"/>
    <dgm:cxn modelId="{CAA12697-456B-459F-B67A-95EDDC129D2B}" type="presParOf" srcId="{6C402AAA-1234-46F1-87B5-F57776CE35BA}" destId="{F7D4DAC5-233C-4C57-B019-4D262C98CC03}" srcOrd="5" destOrd="0" presId="urn:microsoft.com/office/officeart/2005/8/layout/cycle2"/>
    <dgm:cxn modelId="{4D6F063F-3472-4939-A5E1-D9D4F174ECE7}" type="presParOf" srcId="{F7D4DAC5-233C-4C57-B019-4D262C98CC03}" destId="{DE2DF4E2-6EA9-4EF6-9EDD-271766420369}" srcOrd="0" destOrd="0" presId="urn:microsoft.com/office/officeart/2005/8/layout/cycle2"/>
    <dgm:cxn modelId="{CDCD7867-B2BE-4413-98B4-CEFB77A04B82}" type="presParOf" srcId="{6C402AAA-1234-46F1-87B5-F57776CE35BA}" destId="{5CF3C742-B90B-46E8-9876-E221BFD79FEE}" srcOrd="6" destOrd="0" presId="urn:microsoft.com/office/officeart/2005/8/layout/cycle2"/>
    <dgm:cxn modelId="{7C071258-789B-4FF4-9EF2-BC46CD8FB58F}" type="presParOf" srcId="{6C402AAA-1234-46F1-87B5-F57776CE35BA}" destId="{B2352221-8A92-4282-B34D-D158EF06DC62}" srcOrd="7" destOrd="0" presId="urn:microsoft.com/office/officeart/2005/8/layout/cycle2"/>
    <dgm:cxn modelId="{ECDEFAF7-EF71-4D5F-9712-24DCD740F876}" type="presParOf" srcId="{B2352221-8A92-4282-B34D-D158EF06DC62}" destId="{F1564D58-D94B-4425-B7C5-DDDB37848509}" srcOrd="0" destOrd="0" presId="urn:microsoft.com/office/officeart/2005/8/layout/cycle2"/>
    <dgm:cxn modelId="{E9970BE3-1D3E-4F2B-A5B7-FB67341B38D6}" type="presParOf" srcId="{6C402AAA-1234-46F1-87B5-F57776CE35BA}" destId="{67D59E31-D7C0-48F9-9470-EDCD9F2B480D}" srcOrd="8" destOrd="0" presId="urn:microsoft.com/office/officeart/2005/8/layout/cycle2"/>
    <dgm:cxn modelId="{907B1CDB-2BF1-4D70-A092-E5CD320B5CCD}" type="presParOf" srcId="{6C402AAA-1234-46F1-87B5-F57776CE35BA}" destId="{80056625-FF6A-4BCD-9A0D-AB32137BD8E1}" srcOrd="9" destOrd="0" presId="urn:microsoft.com/office/officeart/2005/8/layout/cycle2"/>
    <dgm:cxn modelId="{29B22AA7-7092-41E3-8955-FA2CFC6E8A32}" type="presParOf" srcId="{80056625-FF6A-4BCD-9A0D-AB32137BD8E1}" destId="{7CC446F1-1CB8-43FE-8875-A4EFF1361C6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1E3A-8DBE-493F-B4CA-267FB8692739}">
      <dsp:nvSpPr>
        <dsp:cNvPr id="0" name=""/>
        <dsp:cNvSpPr/>
      </dsp:nvSpPr>
      <dsp:spPr>
        <a:xfrm>
          <a:off x="0" y="18703"/>
          <a:ext cx="439186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Presentation Layer</a:t>
          </a:r>
          <a:endParaRPr lang="en-US" sz="2100" kern="1200" dirty="0"/>
        </a:p>
      </dsp:txBody>
      <dsp:txXfrm>
        <a:off x="24588" y="43291"/>
        <a:ext cx="4342691" cy="454509"/>
      </dsp:txXfrm>
    </dsp:sp>
    <dsp:sp modelId="{4CE1B5C3-37CB-4604-AFEF-917149EA134F}">
      <dsp:nvSpPr>
        <dsp:cNvPr id="0" name=""/>
        <dsp:cNvSpPr/>
      </dsp:nvSpPr>
      <dsp:spPr>
        <a:xfrm>
          <a:off x="0" y="522388"/>
          <a:ext cx="43918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Presentation Logic</a:t>
          </a:r>
          <a:endParaRPr lang="en-US" sz="1600" b="1" kern="1200" dirty="0"/>
        </a:p>
      </dsp:txBody>
      <dsp:txXfrm>
        <a:off x="0" y="522388"/>
        <a:ext cx="4391867" cy="347760"/>
      </dsp:txXfrm>
    </dsp:sp>
    <dsp:sp modelId="{2FCC3A51-EC05-4E9D-8BB4-3621EF34756C}">
      <dsp:nvSpPr>
        <dsp:cNvPr id="0" name=""/>
        <dsp:cNvSpPr/>
      </dsp:nvSpPr>
      <dsp:spPr>
        <a:xfrm>
          <a:off x="0" y="870148"/>
          <a:ext cx="439186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Business Processing Layer</a:t>
          </a:r>
          <a:endParaRPr lang="en-US" sz="2100" kern="1200" dirty="0"/>
        </a:p>
      </dsp:txBody>
      <dsp:txXfrm>
        <a:off x="24588" y="894736"/>
        <a:ext cx="4342691" cy="454509"/>
      </dsp:txXfrm>
    </dsp:sp>
    <dsp:sp modelId="{2892D850-EE4D-41BD-BD40-BB264C2F9082}">
      <dsp:nvSpPr>
        <dsp:cNvPr id="0" name=""/>
        <dsp:cNvSpPr/>
      </dsp:nvSpPr>
      <dsp:spPr>
        <a:xfrm>
          <a:off x="0" y="1373833"/>
          <a:ext cx="43918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Business Logic</a:t>
          </a:r>
          <a:endParaRPr lang="en-US" sz="1600" b="1" kern="1200" dirty="0"/>
        </a:p>
      </dsp:txBody>
      <dsp:txXfrm>
        <a:off x="0" y="1373833"/>
        <a:ext cx="4391867" cy="347760"/>
      </dsp:txXfrm>
    </dsp:sp>
    <dsp:sp modelId="{8ED6C189-8EDD-4351-BA00-D0F17A5E377C}">
      <dsp:nvSpPr>
        <dsp:cNvPr id="0" name=""/>
        <dsp:cNvSpPr/>
      </dsp:nvSpPr>
      <dsp:spPr>
        <a:xfrm>
          <a:off x="0" y="1721593"/>
          <a:ext cx="439186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Storage and Access</a:t>
          </a:r>
          <a:endParaRPr lang="en-US" sz="2100" kern="1200" dirty="0"/>
        </a:p>
      </dsp:txBody>
      <dsp:txXfrm>
        <a:off x="24588" y="1746181"/>
        <a:ext cx="4342691" cy="454509"/>
      </dsp:txXfrm>
    </dsp:sp>
    <dsp:sp modelId="{F8A81061-B9B9-473E-B79C-A74E5E4D396B}">
      <dsp:nvSpPr>
        <dsp:cNvPr id="0" name=""/>
        <dsp:cNvSpPr/>
      </dsp:nvSpPr>
      <dsp:spPr>
        <a:xfrm>
          <a:off x="0" y="2225278"/>
          <a:ext cx="43918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Data Persistence</a:t>
          </a:r>
          <a:endParaRPr lang="en-US" sz="1600" b="1" kern="1200" dirty="0"/>
        </a:p>
      </dsp:txBody>
      <dsp:txXfrm>
        <a:off x="0" y="2225278"/>
        <a:ext cx="4391867" cy="34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CA00-28C5-418B-AF5A-0C5F4FC03107}">
      <dsp:nvSpPr>
        <dsp:cNvPr id="0" name=""/>
        <dsp:cNvSpPr/>
      </dsp:nvSpPr>
      <dsp:spPr>
        <a:xfrm>
          <a:off x="4001674" y="1142"/>
          <a:ext cx="1341496" cy="134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Performance Tuning &amp; Optimization</a:t>
          </a:r>
          <a:endParaRPr lang="en-US" sz="1100" kern="1200" dirty="0"/>
        </a:p>
      </dsp:txBody>
      <dsp:txXfrm>
        <a:off x="4198132" y="197600"/>
        <a:ext cx="948580" cy="948580"/>
      </dsp:txXfrm>
    </dsp:sp>
    <dsp:sp modelId="{830C98CC-58C4-418B-9916-182597BA2A66}">
      <dsp:nvSpPr>
        <dsp:cNvPr id="0" name=""/>
        <dsp:cNvSpPr/>
      </dsp:nvSpPr>
      <dsp:spPr>
        <a:xfrm rot="2160000">
          <a:off x="5300562" y="1031112"/>
          <a:ext cx="355736" cy="45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310753" y="1090298"/>
        <a:ext cx="249015" cy="271653"/>
      </dsp:txXfrm>
    </dsp:sp>
    <dsp:sp modelId="{B63C28EA-D36D-4E65-A3C1-FDAE639B0308}">
      <dsp:nvSpPr>
        <dsp:cNvPr id="0" name=""/>
        <dsp:cNvSpPr/>
      </dsp:nvSpPr>
      <dsp:spPr>
        <a:xfrm>
          <a:off x="5629981" y="1184176"/>
          <a:ext cx="1341496" cy="1341496"/>
        </a:xfrm>
        <a:prstGeom prst="ellipse">
          <a:avLst/>
        </a:prstGeom>
        <a:solidFill>
          <a:schemeClr val="accent3">
            <a:hueOff val="1096016"/>
            <a:satOff val="705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Maintenance</a:t>
          </a:r>
          <a:endParaRPr lang="en-US" sz="1100" kern="1200" dirty="0"/>
        </a:p>
      </dsp:txBody>
      <dsp:txXfrm>
        <a:off x="5826439" y="1380634"/>
        <a:ext cx="948580" cy="948580"/>
      </dsp:txXfrm>
    </dsp:sp>
    <dsp:sp modelId="{4A6C48B4-82E7-43FC-AF56-8CC31DF59FA2}">
      <dsp:nvSpPr>
        <dsp:cNvPr id="0" name=""/>
        <dsp:cNvSpPr/>
      </dsp:nvSpPr>
      <dsp:spPr>
        <a:xfrm rot="6480000">
          <a:off x="5814993" y="2576066"/>
          <a:ext cx="355736" cy="45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096016"/>
            <a:satOff val="7051"/>
            <a:lumOff val="1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5884843" y="2615868"/>
        <a:ext cx="249015" cy="271653"/>
      </dsp:txXfrm>
    </dsp:sp>
    <dsp:sp modelId="{20B48DBA-8848-4155-81A2-296CBEAF8CA8}">
      <dsp:nvSpPr>
        <dsp:cNvPr id="0" name=""/>
        <dsp:cNvSpPr/>
      </dsp:nvSpPr>
      <dsp:spPr>
        <a:xfrm>
          <a:off x="5008023" y="3098365"/>
          <a:ext cx="1341496" cy="1341496"/>
        </a:xfrm>
        <a:prstGeom prst="ellipse">
          <a:avLst/>
        </a:prstGeom>
        <a:solidFill>
          <a:schemeClr val="accent3">
            <a:hueOff val="2192032"/>
            <a:satOff val="14103"/>
            <a:lumOff val="227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Crash Recovery</a:t>
          </a:r>
          <a:endParaRPr lang="en-US" sz="1100" kern="1200" dirty="0"/>
        </a:p>
      </dsp:txBody>
      <dsp:txXfrm>
        <a:off x="5204481" y="3294823"/>
        <a:ext cx="948580" cy="948580"/>
      </dsp:txXfrm>
    </dsp:sp>
    <dsp:sp modelId="{F7D4DAC5-233C-4C57-B019-4D262C98CC03}">
      <dsp:nvSpPr>
        <dsp:cNvPr id="0" name=""/>
        <dsp:cNvSpPr/>
      </dsp:nvSpPr>
      <dsp:spPr>
        <a:xfrm rot="10800000">
          <a:off x="4504622" y="3542735"/>
          <a:ext cx="355736" cy="45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192032"/>
            <a:satOff val="14103"/>
            <a:lumOff val="2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611343" y="3633286"/>
        <a:ext cx="249015" cy="271653"/>
      </dsp:txXfrm>
    </dsp:sp>
    <dsp:sp modelId="{5CF3C742-B90B-46E8-9876-E221BFD79FEE}">
      <dsp:nvSpPr>
        <dsp:cNvPr id="0" name=""/>
        <dsp:cNvSpPr/>
      </dsp:nvSpPr>
      <dsp:spPr>
        <a:xfrm>
          <a:off x="2995326" y="3098365"/>
          <a:ext cx="1341496" cy="1341496"/>
        </a:xfrm>
        <a:prstGeom prst="ellipse">
          <a:avLst/>
        </a:prstGeom>
        <a:solidFill>
          <a:schemeClr val="accent3">
            <a:hueOff val="3288049"/>
            <a:satOff val="21154"/>
            <a:lumOff val="341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Migration</a:t>
          </a:r>
          <a:endParaRPr lang="en-US" sz="1100" kern="1200" dirty="0"/>
        </a:p>
      </dsp:txBody>
      <dsp:txXfrm>
        <a:off x="3191784" y="3294823"/>
        <a:ext cx="948580" cy="948580"/>
      </dsp:txXfrm>
    </dsp:sp>
    <dsp:sp modelId="{B2352221-8A92-4282-B34D-D158EF06DC62}">
      <dsp:nvSpPr>
        <dsp:cNvPr id="0" name=""/>
        <dsp:cNvSpPr/>
      </dsp:nvSpPr>
      <dsp:spPr>
        <a:xfrm rot="15120000">
          <a:off x="3180338" y="2595216"/>
          <a:ext cx="355736" cy="45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288049"/>
            <a:satOff val="21154"/>
            <a:lumOff val="341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250188" y="2736516"/>
        <a:ext cx="249015" cy="271653"/>
      </dsp:txXfrm>
    </dsp:sp>
    <dsp:sp modelId="{67D59E31-D7C0-48F9-9470-EDCD9F2B480D}">
      <dsp:nvSpPr>
        <dsp:cNvPr id="0" name=""/>
        <dsp:cNvSpPr/>
      </dsp:nvSpPr>
      <dsp:spPr>
        <a:xfrm>
          <a:off x="2373368" y="1184176"/>
          <a:ext cx="1341496" cy="1341496"/>
        </a:xfrm>
        <a:prstGeom prst="ellipse">
          <a:avLst/>
        </a:prstGeom>
        <a:solidFill>
          <a:schemeClr val="accent3">
            <a:hueOff val="4384065"/>
            <a:satOff val="28205"/>
            <a:lumOff val="45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Deployment</a:t>
          </a:r>
          <a:endParaRPr lang="en-US" sz="1100" kern="1200" dirty="0"/>
        </a:p>
      </dsp:txBody>
      <dsp:txXfrm>
        <a:off x="2569826" y="1380634"/>
        <a:ext cx="948580" cy="948580"/>
      </dsp:txXfrm>
    </dsp:sp>
    <dsp:sp modelId="{80056625-FF6A-4BCD-9A0D-AB32137BD8E1}">
      <dsp:nvSpPr>
        <dsp:cNvPr id="0" name=""/>
        <dsp:cNvSpPr/>
      </dsp:nvSpPr>
      <dsp:spPr>
        <a:xfrm rot="19440000">
          <a:off x="3672256" y="1042947"/>
          <a:ext cx="355736" cy="45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384065"/>
            <a:satOff val="28205"/>
            <a:lumOff val="454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82447" y="1164863"/>
        <a:ext cx="249015" cy="271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Group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2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48" y="188640"/>
            <a:ext cx="11016604" cy="863601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97844264"/>
              </p:ext>
            </p:extLst>
          </p:nvPr>
        </p:nvGraphicFramePr>
        <p:xfrm>
          <a:off x="335360" y="2420888"/>
          <a:ext cx="4391867" cy="259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9193" y="1738870"/>
            <a:ext cx="482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Components of Application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5170" y="937431"/>
            <a:ext cx="1123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Application is a program </a:t>
            </a:r>
            <a:r>
              <a:rPr lang="en-IN" sz="2000" dirty="0"/>
              <a:t>designed to perform a group of coordinated functions, tasks, or activities for the benefit of the user</a:t>
            </a:r>
            <a:endParaRPr lang="en-US" sz="2000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783579562"/>
              </p:ext>
            </p:extLst>
          </p:nvPr>
        </p:nvGraphicFramePr>
        <p:xfrm>
          <a:off x="3863752" y="2200534"/>
          <a:ext cx="9344846" cy="444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71794" y="1738869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Life Cycle of Application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52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6011" y="2116883"/>
            <a:ext cx="2448272" cy="7920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Compiled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22107" y="2116883"/>
            <a:ext cx="2448272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Interpreted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093" y="1327064"/>
            <a:ext cx="34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Application Types</a:t>
            </a:r>
            <a:endParaRPr lang="en-US" sz="2400" b="1" dirty="0"/>
          </a:p>
        </p:txBody>
      </p:sp>
      <p:sp>
        <p:nvSpPr>
          <p:cNvPr id="11" name="Diamond 10"/>
          <p:cNvSpPr/>
          <p:nvPr/>
        </p:nvSpPr>
        <p:spPr>
          <a:xfrm>
            <a:off x="5914362" y="3573016"/>
            <a:ext cx="2073675" cy="180019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7104" y="414908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SMARTPHONE APP OR WEBSITE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7986110" y="3573015"/>
            <a:ext cx="2073675" cy="180019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0055930" y="3566186"/>
            <a:ext cx="2073675" cy="180019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0879" y="42884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0599" y="4004776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LARGE CORPORATE SITE/SYSTEM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964372" y="3086472"/>
            <a:ext cx="4179500" cy="405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913267" y="5746408"/>
            <a:ext cx="4179500" cy="405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56240" y="5420649"/>
            <a:ext cx="241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231291" y="2724305"/>
            <a:ext cx="241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65392" y="1327064"/>
            <a:ext cx="62654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API :</a:t>
            </a:r>
          </a:p>
          <a:p>
            <a:r>
              <a:rPr lang="en-US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application program interface (API) is code that allows two software programs to communicate with each other.</a:t>
            </a:r>
          </a:p>
          <a:p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5864198" y="2637773"/>
            <a:ext cx="6277638" cy="3657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1291" y="3369080"/>
            <a:ext cx="6369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Types of attacks: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 Injection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 site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Denial of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Buffer Overflows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Session Hijacking  </a:t>
            </a:r>
          </a:p>
        </p:txBody>
      </p:sp>
    </p:spTree>
    <p:extLst>
      <p:ext uri="{BB962C8B-B14F-4D97-AF65-F5344CB8AC3E}">
        <p14:creationId xmlns:p14="http://schemas.microsoft.com/office/powerpoint/2010/main" val="2894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88640"/>
            <a:ext cx="11016604" cy="863601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082802"/>
            <a:ext cx="11160125" cy="4824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67808" y="1268760"/>
            <a:ext cx="3096344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951984" y="2060848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51784" y="2581131"/>
            <a:ext cx="3816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528" y="3056041"/>
            <a:ext cx="252028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99856" y="3054486"/>
            <a:ext cx="252028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26626" y="3054486"/>
            <a:ext cx="252028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147930" y="2564904"/>
            <a:ext cx="3854" cy="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22774</TotalTime>
  <Words>101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Introduction</vt:lpstr>
      <vt:lpstr>Application</vt:lpstr>
      <vt:lpstr>Application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Potnis, Priyal</cp:lastModifiedBy>
  <cp:revision>205</cp:revision>
  <dcterms:created xsi:type="dcterms:W3CDTF">2017-10-18T07:07:16Z</dcterms:created>
  <dcterms:modified xsi:type="dcterms:W3CDTF">2018-04-07T12:13:24Z</dcterms:modified>
</cp:coreProperties>
</file>