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3" r:id="rId7"/>
    <p:sldId id="268" r:id="rId8"/>
    <p:sldId id="271" r:id="rId9"/>
    <p:sldId id="278" r:id="rId10"/>
    <p:sldId id="28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5"/>
            <p14:sldId id="263"/>
            <p14:sldId id="268"/>
            <p14:sldId id="271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fif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Network Services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Group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IN" b="1" dirty="0" smtClean="0"/>
              <a:t>What is DHCP?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268414"/>
            <a:ext cx="11160125" cy="4824412"/>
          </a:xfrm>
        </p:spPr>
        <p:txBody>
          <a:bodyPr>
            <a:normAutofit/>
          </a:bodyPr>
          <a:lstStyle/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Used to dynamically assign an IP address to any node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DHCP Allocation Mechanism: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Manual allocation</a:t>
            </a:r>
            <a:endParaRPr lang="en-US" sz="2000" dirty="0">
              <a:solidFill>
                <a:srgbClr val="000000"/>
              </a:solidFill>
            </a:endParaRP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Automatic allocation 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Dynamic </a:t>
            </a:r>
            <a:r>
              <a:rPr lang="en-US" sz="2000" dirty="0" smtClean="0">
                <a:solidFill>
                  <a:srgbClr val="000000"/>
                </a:solidFill>
              </a:rPr>
              <a:t>allocation</a:t>
            </a: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indent="-4572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1257300" lvl="2" indent="-342900">
              <a:buSzPct val="100000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800100" indent="-342900">
              <a:buSzPct val="100000"/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52935"/>
            <a:ext cx="5904656" cy="34560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80276" y="1861584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9277823" y="1234555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277824" y="2310664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40588" y="2912055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63263" y="813336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8580275" y="5013176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4946" y="3967858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9255293" y="5469019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40588" y="6146046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9277823" y="4307243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40588" y="813336"/>
            <a:ext cx="2444933" cy="2615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19019" y="3940426"/>
            <a:ext cx="2444933" cy="26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4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4306 L -1.66667E-6 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5695 L -1.66667E-6 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4606 L -4.79167E-6 -2.77556E-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6945 L -0.00339 0.0041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 autoUpdateAnimBg="0"/>
      <p:bldP spid="24" grpId="0"/>
      <p:bldP spid="25" grpId="0"/>
      <p:bldP spid="26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5" y="55226"/>
            <a:ext cx="11016604" cy="863601"/>
          </a:xfrm>
        </p:spPr>
        <p:txBody>
          <a:bodyPr/>
          <a:lstStyle/>
          <a:p>
            <a:r>
              <a:rPr lang="en-IN" b="1" dirty="0" smtClean="0"/>
              <a:t>DNS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864" y="663688"/>
            <a:ext cx="11160125" cy="4824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converts </a:t>
            </a:r>
            <a:r>
              <a:rPr lang="en-US" dirty="0"/>
              <a:t>a computer's host name into an IP address on the Internet.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" y="1152041"/>
            <a:ext cx="4713388" cy="462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1237810"/>
            <a:ext cx="5276367" cy="2645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8" t="4596" r="33732" b="5183"/>
          <a:stretch/>
        </p:blipFill>
        <p:spPr>
          <a:xfrm>
            <a:off x="10824116" y="3913057"/>
            <a:ext cx="831876" cy="1283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3779079"/>
            <a:ext cx="1245339" cy="1245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83" y="5551941"/>
            <a:ext cx="755144" cy="755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0058" y="55828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DNS CACHE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7608168" y="4303297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582787" y="4614823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20885" y="5048888"/>
            <a:ext cx="613592" cy="264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70731" y="3982207"/>
            <a:ext cx="24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ip of xyz.com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812" y="48943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48790" y="4837588"/>
            <a:ext cx="218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156.x.x.x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3986" y="6307085"/>
            <a:ext cx="17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OS cache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4 -0.00024 L -2.70833E-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2 4.07407E-6 L 6.25E-7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12777 L 3.95833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LDAP (Lightweight Directory Access Protocol)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16632"/>
            <a:ext cx="11016604" cy="86360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" y="3933056"/>
            <a:ext cx="1872208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30" y="4390777"/>
            <a:ext cx="2376264" cy="132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2" y="1623320"/>
            <a:ext cx="1151799" cy="115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2" y="1489412"/>
            <a:ext cx="1194535" cy="1173992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3877920" y="1254928"/>
            <a:ext cx="2650700" cy="1728192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8945" y="19458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Internet/Intranet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635884" y="1945832"/>
            <a:ext cx="936104" cy="2196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10071374" y="2735440"/>
            <a:ext cx="2432040" cy="9676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9" y="1489412"/>
            <a:ext cx="1173992" cy="117399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719083" y="2003224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94362" y="1945832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12564" y="2008500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1332" y="1565928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0926" y="1557844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0185" y="1568099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4162" y="288604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4665" y="277031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88714" y="98288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Delivery Agent   (MTA)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13401" y="3360850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Pop / IMAP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795" y="556042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70403" y="575645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16632"/>
            <a:ext cx="11016604" cy="863601"/>
          </a:xfrm>
        </p:spPr>
        <p:txBody>
          <a:bodyPr>
            <a:normAutofit/>
          </a:bodyPr>
          <a:lstStyle/>
          <a:p>
            <a:r>
              <a:rPr lang="en-US" sz="4400" b="1" dirty="0"/>
              <a:t>Proxy</a:t>
            </a:r>
            <a:r>
              <a:rPr lang="en-US" b="1" dirty="0"/>
              <a:t> </a:t>
            </a:r>
            <a:r>
              <a:rPr lang="en-US" b="1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052736"/>
            <a:ext cx="11160125" cy="5329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Acts as an intermediary between the user's computer and the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7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Web Service?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22668</TotalTime>
  <Words>113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What is DHCP?</vt:lpstr>
      <vt:lpstr>DNS</vt:lpstr>
      <vt:lpstr>LDAP (Lightweight Directory Access Protocol)</vt:lpstr>
      <vt:lpstr>Mail Services</vt:lpstr>
      <vt:lpstr>Proxy Server</vt:lpstr>
      <vt:lpstr>What is Web Service?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194</cp:revision>
  <dcterms:created xsi:type="dcterms:W3CDTF">2017-10-18T07:07:16Z</dcterms:created>
  <dcterms:modified xsi:type="dcterms:W3CDTF">2018-04-06T13:16:54Z</dcterms:modified>
</cp:coreProperties>
</file>