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>
        <p:scale>
          <a:sx n="78" d="100"/>
          <a:sy n="78" d="100"/>
        </p:scale>
        <p:origin x="-504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54AF-A9B9-455B-A0D3-4BA70F8F31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396DE-3958-48E6-BCCA-99B4336853FB}">
      <dgm:prSet phldrT="[Text]"/>
      <dgm:spPr/>
      <dgm:t>
        <a:bodyPr/>
        <a:lstStyle/>
        <a:p>
          <a:r>
            <a:rPr lang="en-US" dirty="0" smtClean="0"/>
            <a:t>Presentation Layer</a:t>
          </a:r>
          <a:endParaRPr lang="en-US" dirty="0"/>
        </a:p>
      </dgm:t>
    </dgm:pt>
    <dgm:pt modelId="{24B3A677-E67D-412B-B7FC-F11B01DAF57F}" type="parTrans" cxnId="{13CB64EA-92F9-406F-866E-282BECC1D8DE}">
      <dgm:prSet/>
      <dgm:spPr/>
      <dgm:t>
        <a:bodyPr/>
        <a:lstStyle/>
        <a:p>
          <a:endParaRPr lang="en-US"/>
        </a:p>
      </dgm:t>
    </dgm:pt>
    <dgm:pt modelId="{0EF93B7A-6702-4292-8A3A-069E038A4265}" type="sibTrans" cxnId="{13CB64EA-92F9-406F-866E-282BECC1D8DE}">
      <dgm:prSet/>
      <dgm:spPr/>
      <dgm:t>
        <a:bodyPr/>
        <a:lstStyle/>
        <a:p>
          <a:endParaRPr lang="en-US"/>
        </a:p>
      </dgm:t>
    </dgm:pt>
    <dgm:pt modelId="{70AA724D-92A4-4578-BBE6-D9B6FA32A18E}">
      <dgm:prSet phldrT="[Text]"/>
      <dgm:spPr/>
      <dgm:t>
        <a:bodyPr/>
        <a:lstStyle/>
        <a:p>
          <a:r>
            <a:rPr lang="en-US" b="1" dirty="0" smtClean="0"/>
            <a:t>Presentation Logic</a:t>
          </a:r>
          <a:endParaRPr lang="en-US" b="1" dirty="0"/>
        </a:p>
      </dgm:t>
    </dgm:pt>
    <dgm:pt modelId="{4A8240C5-43A8-4DEB-8557-792150611E9E}" type="parTrans" cxnId="{067236B7-4F4D-45B9-AA68-B0B8F793D03D}">
      <dgm:prSet/>
      <dgm:spPr/>
      <dgm:t>
        <a:bodyPr/>
        <a:lstStyle/>
        <a:p>
          <a:endParaRPr lang="en-US"/>
        </a:p>
      </dgm:t>
    </dgm:pt>
    <dgm:pt modelId="{D8770D1A-96BF-434B-B6FB-C47D48A4632C}" type="sibTrans" cxnId="{067236B7-4F4D-45B9-AA68-B0B8F793D03D}">
      <dgm:prSet/>
      <dgm:spPr/>
      <dgm:t>
        <a:bodyPr/>
        <a:lstStyle/>
        <a:p>
          <a:endParaRPr lang="en-US"/>
        </a:p>
      </dgm:t>
    </dgm:pt>
    <dgm:pt modelId="{FA91F943-E36D-4E61-80AB-A511FF8646B4}">
      <dgm:prSet phldrT="[Text]"/>
      <dgm:spPr/>
      <dgm:t>
        <a:bodyPr/>
        <a:lstStyle/>
        <a:p>
          <a:r>
            <a:rPr lang="en-US" dirty="0" smtClean="0"/>
            <a:t>Business Processing Layer</a:t>
          </a:r>
          <a:endParaRPr lang="en-US" dirty="0"/>
        </a:p>
      </dgm:t>
    </dgm:pt>
    <dgm:pt modelId="{17FC917F-0DF2-4F22-B603-07CFCD4F017E}" type="parTrans" cxnId="{5D07369B-AD17-485E-BDB9-5E5B66F4B083}">
      <dgm:prSet/>
      <dgm:spPr/>
      <dgm:t>
        <a:bodyPr/>
        <a:lstStyle/>
        <a:p>
          <a:endParaRPr lang="en-US"/>
        </a:p>
      </dgm:t>
    </dgm:pt>
    <dgm:pt modelId="{8D96B6FA-1FE1-4BF9-97E7-91D32B67FFF6}" type="sibTrans" cxnId="{5D07369B-AD17-485E-BDB9-5E5B66F4B083}">
      <dgm:prSet/>
      <dgm:spPr/>
      <dgm:t>
        <a:bodyPr/>
        <a:lstStyle/>
        <a:p>
          <a:endParaRPr lang="en-US"/>
        </a:p>
      </dgm:t>
    </dgm:pt>
    <dgm:pt modelId="{E23D52C7-281F-4C88-A16D-1622E92FEF32}">
      <dgm:prSet phldrT="[Text]"/>
      <dgm:spPr/>
      <dgm:t>
        <a:bodyPr/>
        <a:lstStyle/>
        <a:p>
          <a:r>
            <a:rPr lang="en-US" b="1" dirty="0" smtClean="0"/>
            <a:t>Business Logic</a:t>
          </a:r>
          <a:endParaRPr lang="en-US" b="1" dirty="0"/>
        </a:p>
      </dgm:t>
    </dgm:pt>
    <dgm:pt modelId="{E188AAEE-6FB6-483B-9423-7FB73803B8B3}" type="parTrans" cxnId="{20D4C47F-76FE-47EF-8138-DFFFF78FE07B}">
      <dgm:prSet/>
      <dgm:spPr/>
      <dgm:t>
        <a:bodyPr/>
        <a:lstStyle/>
        <a:p>
          <a:endParaRPr lang="en-US"/>
        </a:p>
      </dgm:t>
    </dgm:pt>
    <dgm:pt modelId="{CFBCCD91-AE68-4257-A8A4-C184FB854D35}" type="sibTrans" cxnId="{20D4C47F-76FE-47EF-8138-DFFFF78FE07B}">
      <dgm:prSet/>
      <dgm:spPr/>
      <dgm:t>
        <a:bodyPr/>
        <a:lstStyle/>
        <a:p>
          <a:endParaRPr lang="en-US"/>
        </a:p>
      </dgm:t>
    </dgm:pt>
    <dgm:pt modelId="{BCC3C533-47B9-49C1-84FE-462E44F096F0}">
      <dgm:prSet phldrT="[Text]"/>
      <dgm:spPr/>
      <dgm:t>
        <a:bodyPr/>
        <a:lstStyle/>
        <a:p>
          <a:r>
            <a:rPr lang="en-US" dirty="0" smtClean="0"/>
            <a:t>Data Storage and Access</a:t>
          </a:r>
          <a:endParaRPr lang="en-US" dirty="0"/>
        </a:p>
      </dgm:t>
    </dgm:pt>
    <dgm:pt modelId="{915ECC8A-D1FD-44A3-82B9-77E6E5C783C6}" type="parTrans" cxnId="{2910114B-3D73-46F9-86D8-AC53F0C527D9}">
      <dgm:prSet/>
      <dgm:spPr/>
      <dgm:t>
        <a:bodyPr/>
        <a:lstStyle/>
        <a:p>
          <a:endParaRPr lang="en-US"/>
        </a:p>
      </dgm:t>
    </dgm:pt>
    <dgm:pt modelId="{76D7AF71-5638-4C82-A46E-CB6F02648F4C}" type="sibTrans" cxnId="{2910114B-3D73-46F9-86D8-AC53F0C527D9}">
      <dgm:prSet/>
      <dgm:spPr/>
      <dgm:t>
        <a:bodyPr/>
        <a:lstStyle/>
        <a:p>
          <a:endParaRPr lang="en-US"/>
        </a:p>
      </dgm:t>
    </dgm:pt>
    <dgm:pt modelId="{77772C73-70B4-4663-A47F-240D9450E17E}">
      <dgm:prSet/>
      <dgm:spPr/>
      <dgm:t>
        <a:bodyPr/>
        <a:lstStyle/>
        <a:p>
          <a:r>
            <a:rPr lang="en-US" b="1" dirty="0" smtClean="0"/>
            <a:t>Data Persistence</a:t>
          </a:r>
          <a:endParaRPr lang="en-US" b="1" dirty="0"/>
        </a:p>
      </dgm:t>
    </dgm:pt>
    <dgm:pt modelId="{54CC8E18-DA77-439C-BDE7-577C7B9B6D57}" type="parTrans" cxnId="{7CDFDA64-674A-4B1F-959C-6B18BF901606}">
      <dgm:prSet/>
      <dgm:spPr/>
      <dgm:t>
        <a:bodyPr/>
        <a:lstStyle/>
        <a:p>
          <a:endParaRPr lang="en-US"/>
        </a:p>
      </dgm:t>
    </dgm:pt>
    <dgm:pt modelId="{8AA6E136-DB49-4942-B3B2-A60E98A2A102}" type="sibTrans" cxnId="{7CDFDA64-674A-4B1F-959C-6B18BF901606}">
      <dgm:prSet/>
      <dgm:spPr/>
      <dgm:t>
        <a:bodyPr/>
        <a:lstStyle/>
        <a:p>
          <a:endParaRPr lang="en-US"/>
        </a:p>
      </dgm:t>
    </dgm:pt>
    <dgm:pt modelId="{014FA9E0-7201-4A8A-97A8-7CA5DF4C66C8}" type="pres">
      <dgm:prSet presAssocID="{84CA54AF-A9B9-455B-A0D3-4BA70F8F31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E81E3A-8DBE-493F-B4CA-267FB8692739}" type="pres">
      <dgm:prSet presAssocID="{7F2396DE-3958-48E6-BCCA-99B4336853F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B5C3-37CB-4604-AFEF-917149EA134F}" type="pres">
      <dgm:prSet presAssocID="{7F2396DE-3958-48E6-BCCA-99B4336853F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C3A51-EC05-4E9D-8BB4-3621EF34756C}" type="pres">
      <dgm:prSet presAssocID="{FA91F943-E36D-4E61-80AB-A511FF8646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2D850-EE4D-41BD-BD40-BB264C2F9082}" type="pres">
      <dgm:prSet presAssocID="{FA91F943-E36D-4E61-80AB-A511FF8646B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6C189-8EDD-4351-BA00-D0F17A5E377C}" type="pres">
      <dgm:prSet presAssocID="{BCC3C533-47B9-49C1-84FE-462E44F096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81061-B9B9-473E-B79C-A74E5E4D396B}" type="pres">
      <dgm:prSet presAssocID="{BCC3C533-47B9-49C1-84FE-462E44F096F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B64EA-92F9-406F-866E-282BECC1D8DE}" srcId="{84CA54AF-A9B9-455B-A0D3-4BA70F8F314F}" destId="{7F2396DE-3958-48E6-BCCA-99B4336853FB}" srcOrd="0" destOrd="0" parTransId="{24B3A677-E67D-412B-B7FC-F11B01DAF57F}" sibTransId="{0EF93B7A-6702-4292-8A3A-069E038A4265}"/>
    <dgm:cxn modelId="{AFA190EA-0795-428F-84C1-F2404222625D}" type="presOf" srcId="{77772C73-70B4-4663-A47F-240D9450E17E}" destId="{F8A81061-B9B9-473E-B79C-A74E5E4D396B}" srcOrd="0" destOrd="0" presId="urn:microsoft.com/office/officeart/2005/8/layout/vList2"/>
    <dgm:cxn modelId="{413E2D46-773A-40D7-BDBC-3D5FBB9AB07D}" type="presOf" srcId="{7F2396DE-3958-48E6-BCCA-99B4336853FB}" destId="{ADE81E3A-8DBE-493F-B4CA-267FB8692739}" srcOrd="0" destOrd="0" presId="urn:microsoft.com/office/officeart/2005/8/layout/vList2"/>
    <dgm:cxn modelId="{067236B7-4F4D-45B9-AA68-B0B8F793D03D}" srcId="{7F2396DE-3958-48E6-BCCA-99B4336853FB}" destId="{70AA724D-92A4-4578-BBE6-D9B6FA32A18E}" srcOrd="0" destOrd="0" parTransId="{4A8240C5-43A8-4DEB-8557-792150611E9E}" sibTransId="{D8770D1A-96BF-434B-B6FB-C47D48A4632C}"/>
    <dgm:cxn modelId="{A29E6236-CA8F-4E47-8C02-348853051006}" type="presOf" srcId="{84CA54AF-A9B9-455B-A0D3-4BA70F8F314F}" destId="{014FA9E0-7201-4A8A-97A8-7CA5DF4C66C8}" srcOrd="0" destOrd="0" presId="urn:microsoft.com/office/officeart/2005/8/layout/vList2"/>
    <dgm:cxn modelId="{24E667EC-C9D8-4DEF-AEE3-74CBFC6C5301}" type="presOf" srcId="{BCC3C533-47B9-49C1-84FE-462E44F096F0}" destId="{8ED6C189-8EDD-4351-BA00-D0F17A5E377C}" srcOrd="0" destOrd="0" presId="urn:microsoft.com/office/officeart/2005/8/layout/vList2"/>
    <dgm:cxn modelId="{5D07369B-AD17-485E-BDB9-5E5B66F4B083}" srcId="{84CA54AF-A9B9-455B-A0D3-4BA70F8F314F}" destId="{FA91F943-E36D-4E61-80AB-A511FF8646B4}" srcOrd="1" destOrd="0" parTransId="{17FC917F-0DF2-4F22-B603-07CFCD4F017E}" sibTransId="{8D96B6FA-1FE1-4BF9-97E7-91D32B67FFF6}"/>
    <dgm:cxn modelId="{20D4C47F-76FE-47EF-8138-DFFFF78FE07B}" srcId="{FA91F943-E36D-4E61-80AB-A511FF8646B4}" destId="{E23D52C7-281F-4C88-A16D-1622E92FEF32}" srcOrd="0" destOrd="0" parTransId="{E188AAEE-6FB6-483B-9423-7FB73803B8B3}" sibTransId="{CFBCCD91-AE68-4257-A8A4-C184FB854D35}"/>
    <dgm:cxn modelId="{33E4022C-5966-47EF-B1AD-E02AD68C31DA}" type="presOf" srcId="{70AA724D-92A4-4578-BBE6-D9B6FA32A18E}" destId="{4CE1B5C3-37CB-4604-AFEF-917149EA134F}" srcOrd="0" destOrd="0" presId="urn:microsoft.com/office/officeart/2005/8/layout/vList2"/>
    <dgm:cxn modelId="{9F3062BD-F378-4F8A-AC29-923EF3475397}" type="presOf" srcId="{FA91F943-E36D-4E61-80AB-A511FF8646B4}" destId="{2FCC3A51-EC05-4E9D-8BB4-3621EF34756C}" srcOrd="0" destOrd="0" presId="urn:microsoft.com/office/officeart/2005/8/layout/vList2"/>
    <dgm:cxn modelId="{2910114B-3D73-46F9-86D8-AC53F0C527D9}" srcId="{84CA54AF-A9B9-455B-A0D3-4BA70F8F314F}" destId="{BCC3C533-47B9-49C1-84FE-462E44F096F0}" srcOrd="2" destOrd="0" parTransId="{915ECC8A-D1FD-44A3-82B9-77E6E5C783C6}" sibTransId="{76D7AF71-5638-4C82-A46E-CB6F02648F4C}"/>
    <dgm:cxn modelId="{4AD444AF-1D6E-4485-BE5B-B8730066A098}" type="presOf" srcId="{E23D52C7-281F-4C88-A16D-1622E92FEF32}" destId="{2892D850-EE4D-41BD-BD40-BB264C2F9082}" srcOrd="0" destOrd="0" presId="urn:microsoft.com/office/officeart/2005/8/layout/vList2"/>
    <dgm:cxn modelId="{7CDFDA64-674A-4B1F-959C-6B18BF901606}" srcId="{BCC3C533-47B9-49C1-84FE-462E44F096F0}" destId="{77772C73-70B4-4663-A47F-240D9450E17E}" srcOrd="0" destOrd="0" parTransId="{54CC8E18-DA77-439C-BDE7-577C7B9B6D57}" sibTransId="{8AA6E136-DB49-4942-B3B2-A60E98A2A102}"/>
    <dgm:cxn modelId="{3CD8C168-A2E4-43E4-A5E6-D71C293661C7}" type="presParOf" srcId="{014FA9E0-7201-4A8A-97A8-7CA5DF4C66C8}" destId="{ADE81E3A-8DBE-493F-B4CA-267FB8692739}" srcOrd="0" destOrd="0" presId="urn:microsoft.com/office/officeart/2005/8/layout/vList2"/>
    <dgm:cxn modelId="{5CC6FDD3-C30F-4771-8DBC-9313A40D20F9}" type="presParOf" srcId="{014FA9E0-7201-4A8A-97A8-7CA5DF4C66C8}" destId="{4CE1B5C3-37CB-4604-AFEF-917149EA134F}" srcOrd="1" destOrd="0" presId="urn:microsoft.com/office/officeart/2005/8/layout/vList2"/>
    <dgm:cxn modelId="{E0C82D18-B6FA-4FA2-A12C-726647E2D62C}" type="presParOf" srcId="{014FA9E0-7201-4A8A-97A8-7CA5DF4C66C8}" destId="{2FCC3A51-EC05-4E9D-8BB4-3621EF34756C}" srcOrd="2" destOrd="0" presId="urn:microsoft.com/office/officeart/2005/8/layout/vList2"/>
    <dgm:cxn modelId="{BEF9CE92-6866-40AC-A33C-BC5FC7AAC642}" type="presParOf" srcId="{014FA9E0-7201-4A8A-97A8-7CA5DF4C66C8}" destId="{2892D850-EE4D-41BD-BD40-BB264C2F9082}" srcOrd="3" destOrd="0" presId="urn:microsoft.com/office/officeart/2005/8/layout/vList2"/>
    <dgm:cxn modelId="{9AAF2DFC-25BD-40AC-91D3-073A7B967846}" type="presParOf" srcId="{014FA9E0-7201-4A8A-97A8-7CA5DF4C66C8}" destId="{8ED6C189-8EDD-4351-BA00-D0F17A5E377C}" srcOrd="4" destOrd="0" presId="urn:microsoft.com/office/officeart/2005/8/layout/vList2"/>
    <dgm:cxn modelId="{05195B4B-12C7-4121-9E34-DAE3AE77DFAC}" type="presParOf" srcId="{014FA9E0-7201-4A8A-97A8-7CA5DF4C66C8}" destId="{F8A81061-B9B9-473E-B79C-A74E5E4D39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71EDF-67B3-4744-8A9A-98D4C24225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15995-9A2C-4359-8F92-6A1050AFD9C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Architecture Types</a:t>
          </a:r>
          <a:endParaRPr lang="en-US" dirty="0"/>
        </a:p>
      </dgm:t>
    </dgm:pt>
    <dgm:pt modelId="{0AC13230-C2FA-45D4-A143-38F24ED7337E}" type="parTrans" cxnId="{088D288E-066C-4BE4-A6B8-B169CAB1CD22}">
      <dgm:prSet/>
      <dgm:spPr/>
      <dgm:t>
        <a:bodyPr/>
        <a:lstStyle/>
        <a:p>
          <a:endParaRPr lang="en-US"/>
        </a:p>
      </dgm:t>
    </dgm:pt>
    <dgm:pt modelId="{2AB09787-E261-4D13-BD0D-5165AB564DB0}" type="sibTrans" cxnId="{088D288E-066C-4BE4-A6B8-B169CAB1CD22}">
      <dgm:prSet/>
      <dgm:spPr/>
      <dgm:t>
        <a:bodyPr/>
        <a:lstStyle/>
        <a:p>
          <a:endParaRPr lang="en-US"/>
        </a:p>
      </dgm:t>
    </dgm:pt>
    <dgm:pt modelId="{C5C08844-57EC-4C95-B89D-F1125207E3A4}">
      <dgm:prSet phldrT="[Text]"/>
      <dgm:spPr>
        <a:solidFill>
          <a:schemeClr val="accent3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Thick Client Architecture</a:t>
          </a:r>
          <a:endParaRPr lang="en-US" dirty="0"/>
        </a:p>
      </dgm:t>
    </dgm:pt>
    <dgm:pt modelId="{A7A9C494-D091-49C3-8316-4B48B2B4EBEA}" type="parTrans" cxnId="{378CC7EC-2D07-4B6F-83AD-36FD17EC0C90}">
      <dgm:prSet/>
      <dgm:spPr/>
      <dgm:t>
        <a:bodyPr/>
        <a:lstStyle/>
        <a:p>
          <a:endParaRPr lang="en-US"/>
        </a:p>
      </dgm:t>
    </dgm:pt>
    <dgm:pt modelId="{2F38E44E-2118-4307-95FC-0C7D7FC9CABF}" type="sibTrans" cxnId="{378CC7EC-2D07-4B6F-83AD-36FD17EC0C90}">
      <dgm:prSet/>
      <dgm:spPr/>
      <dgm:t>
        <a:bodyPr/>
        <a:lstStyle/>
        <a:p>
          <a:endParaRPr lang="en-US"/>
        </a:p>
      </dgm:t>
    </dgm:pt>
    <dgm:pt modelId="{B073B53D-A18B-4AF7-9036-323A64425C3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Thin Client Architecture</a:t>
          </a:r>
          <a:endParaRPr lang="en-US" dirty="0"/>
        </a:p>
      </dgm:t>
    </dgm:pt>
    <dgm:pt modelId="{A2088FD8-7314-4228-99FE-E364881974A1}" type="parTrans" cxnId="{5A00E6B7-0E30-457D-8CB5-50C47CA68D12}">
      <dgm:prSet/>
      <dgm:spPr/>
      <dgm:t>
        <a:bodyPr/>
        <a:lstStyle/>
        <a:p>
          <a:endParaRPr lang="en-US"/>
        </a:p>
      </dgm:t>
    </dgm:pt>
    <dgm:pt modelId="{30772E5B-07F4-4281-A931-832EA8CCEE71}" type="sibTrans" cxnId="{5A00E6B7-0E30-457D-8CB5-50C47CA68D12}">
      <dgm:prSet/>
      <dgm:spPr/>
      <dgm:t>
        <a:bodyPr/>
        <a:lstStyle/>
        <a:p>
          <a:endParaRPr lang="en-US"/>
        </a:p>
      </dgm:t>
    </dgm:pt>
    <dgm:pt modelId="{292E5565-CFD9-468B-8F84-49F9E66669EC}">
      <dgm:prSet phldrT="[Text]"/>
      <dgm:spPr/>
      <dgm:t>
        <a:bodyPr/>
        <a:lstStyle/>
        <a:p>
          <a:r>
            <a:rPr lang="en-US" dirty="0" smtClean="0"/>
            <a:t>Rich Internet Architecture</a:t>
          </a:r>
          <a:endParaRPr lang="en-US" dirty="0"/>
        </a:p>
      </dgm:t>
    </dgm:pt>
    <dgm:pt modelId="{BEA43584-DC45-49E6-90DE-811558D5D0DA}" type="parTrans" cxnId="{80FBA0A7-DC36-4659-A308-998E33354617}">
      <dgm:prSet/>
      <dgm:spPr/>
      <dgm:t>
        <a:bodyPr/>
        <a:lstStyle/>
        <a:p>
          <a:endParaRPr lang="en-US"/>
        </a:p>
      </dgm:t>
    </dgm:pt>
    <dgm:pt modelId="{819F88E3-8FEA-4506-8973-2392FF55A9C5}" type="sibTrans" cxnId="{80FBA0A7-DC36-4659-A308-998E33354617}">
      <dgm:prSet/>
      <dgm:spPr/>
      <dgm:t>
        <a:bodyPr/>
        <a:lstStyle/>
        <a:p>
          <a:endParaRPr lang="en-US"/>
        </a:p>
      </dgm:t>
    </dgm:pt>
    <dgm:pt modelId="{26A747E9-F366-43EA-A0D8-DF99CD4CBC1C}" type="pres">
      <dgm:prSet presAssocID="{FC071EDF-67B3-4744-8A9A-98D4C24225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E8C06-4B6E-4A10-8404-3666CD2C5878}" type="pres">
      <dgm:prSet presAssocID="{5A615995-9A2C-4359-8F92-6A1050AFD9CD}" presName="root1" presStyleCnt="0"/>
      <dgm:spPr/>
    </dgm:pt>
    <dgm:pt modelId="{085C96F5-0EF5-4DF6-A18A-368C5BD7EF96}" type="pres">
      <dgm:prSet presAssocID="{5A615995-9A2C-4359-8F92-6A1050AFD9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AD1F2-4050-4967-83A1-82371E86F763}" type="pres">
      <dgm:prSet presAssocID="{5A615995-9A2C-4359-8F92-6A1050AFD9CD}" presName="level2hierChild" presStyleCnt="0"/>
      <dgm:spPr/>
    </dgm:pt>
    <dgm:pt modelId="{0CF96643-79D9-44DB-9558-4F6D32E2EFB1}" type="pres">
      <dgm:prSet presAssocID="{A7A9C494-D091-49C3-8316-4B48B2B4EBE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55B0028-EF10-4DA7-BB3D-F4A2675FE83D}" type="pres">
      <dgm:prSet presAssocID="{A7A9C494-D091-49C3-8316-4B48B2B4EBE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05D626-3A97-4CE9-8482-1574C8A752E9}" type="pres">
      <dgm:prSet presAssocID="{C5C08844-57EC-4C95-B89D-F1125207E3A4}" presName="root2" presStyleCnt="0"/>
      <dgm:spPr/>
    </dgm:pt>
    <dgm:pt modelId="{6C4D0B60-DDC5-4ED3-B771-B14CD6B7D038}" type="pres">
      <dgm:prSet presAssocID="{C5C08844-57EC-4C95-B89D-F1125207E3A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BA83D6-4467-4D2A-B4EE-54349E336516}" type="pres">
      <dgm:prSet presAssocID="{C5C08844-57EC-4C95-B89D-F1125207E3A4}" presName="level3hierChild" presStyleCnt="0"/>
      <dgm:spPr/>
    </dgm:pt>
    <dgm:pt modelId="{819F15CE-4187-4411-9400-D069B9BAEFFD}" type="pres">
      <dgm:prSet presAssocID="{A2088FD8-7314-4228-99FE-E364881974A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9CD7E77-2D58-4D1B-B3C8-9F0062409ABB}" type="pres">
      <dgm:prSet presAssocID="{A2088FD8-7314-4228-99FE-E364881974A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CC4F016-DCF3-4F07-9012-0B2A4527CA9A}" type="pres">
      <dgm:prSet presAssocID="{B073B53D-A18B-4AF7-9036-323A64425C3A}" presName="root2" presStyleCnt="0"/>
      <dgm:spPr/>
    </dgm:pt>
    <dgm:pt modelId="{87196664-2939-4ECD-83CD-B3BD7708BF6C}" type="pres">
      <dgm:prSet presAssocID="{B073B53D-A18B-4AF7-9036-323A64425C3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068F2-E3C5-4C0F-BFC6-F1F4D6632CBF}" type="pres">
      <dgm:prSet presAssocID="{B073B53D-A18B-4AF7-9036-323A64425C3A}" presName="level3hierChild" presStyleCnt="0"/>
      <dgm:spPr/>
    </dgm:pt>
    <dgm:pt modelId="{263E1DEE-3447-46F9-BB35-F4C9E0350603}" type="pres">
      <dgm:prSet presAssocID="{BEA43584-DC45-49E6-90DE-811558D5D0D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9FE9E58-6B84-45D8-88E0-DC779C5D4DA1}" type="pres">
      <dgm:prSet presAssocID="{BEA43584-DC45-49E6-90DE-811558D5D0D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E17CA44-64C9-4DB1-A7D9-D9AA0746A1BF}" type="pres">
      <dgm:prSet presAssocID="{292E5565-CFD9-468B-8F84-49F9E66669EC}" presName="root2" presStyleCnt="0"/>
      <dgm:spPr/>
    </dgm:pt>
    <dgm:pt modelId="{DC4B552B-2A28-4E10-A7E6-574A5DD05AA7}" type="pres">
      <dgm:prSet presAssocID="{292E5565-CFD9-468B-8F84-49F9E66669E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316066-4A0E-42F5-9367-582E00B32697}" type="pres">
      <dgm:prSet presAssocID="{292E5565-CFD9-468B-8F84-49F9E66669EC}" presName="level3hierChild" presStyleCnt="0"/>
      <dgm:spPr/>
    </dgm:pt>
  </dgm:ptLst>
  <dgm:cxnLst>
    <dgm:cxn modelId="{378CC7EC-2D07-4B6F-83AD-36FD17EC0C90}" srcId="{5A615995-9A2C-4359-8F92-6A1050AFD9CD}" destId="{C5C08844-57EC-4C95-B89D-F1125207E3A4}" srcOrd="0" destOrd="0" parTransId="{A7A9C494-D091-49C3-8316-4B48B2B4EBEA}" sibTransId="{2F38E44E-2118-4307-95FC-0C7D7FC9CABF}"/>
    <dgm:cxn modelId="{088D288E-066C-4BE4-A6B8-B169CAB1CD22}" srcId="{FC071EDF-67B3-4744-8A9A-98D4C242250B}" destId="{5A615995-9A2C-4359-8F92-6A1050AFD9CD}" srcOrd="0" destOrd="0" parTransId="{0AC13230-C2FA-45D4-A143-38F24ED7337E}" sibTransId="{2AB09787-E261-4D13-BD0D-5165AB564DB0}"/>
    <dgm:cxn modelId="{75AD02D5-C5F7-4F39-9F60-F0F64CC22F4D}" type="presOf" srcId="{FC071EDF-67B3-4744-8A9A-98D4C242250B}" destId="{26A747E9-F366-43EA-A0D8-DF99CD4CBC1C}" srcOrd="0" destOrd="0" presId="urn:microsoft.com/office/officeart/2005/8/layout/hierarchy2"/>
    <dgm:cxn modelId="{4117A226-1AD9-437D-AE1E-BF7F0E2D5AE6}" type="presOf" srcId="{C5C08844-57EC-4C95-B89D-F1125207E3A4}" destId="{6C4D0B60-DDC5-4ED3-B771-B14CD6B7D038}" srcOrd="0" destOrd="0" presId="urn:microsoft.com/office/officeart/2005/8/layout/hierarchy2"/>
    <dgm:cxn modelId="{D298FAD8-D505-4AC9-B837-BD424BEAE578}" type="presOf" srcId="{A2088FD8-7314-4228-99FE-E364881974A1}" destId="{59CD7E77-2D58-4D1B-B3C8-9F0062409ABB}" srcOrd="1" destOrd="0" presId="urn:microsoft.com/office/officeart/2005/8/layout/hierarchy2"/>
    <dgm:cxn modelId="{F26A5D30-E2B9-4965-B800-E56CEE6752D9}" type="presOf" srcId="{B073B53D-A18B-4AF7-9036-323A64425C3A}" destId="{87196664-2939-4ECD-83CD-B3BD7708BF6C}" srcOrd="0" destOrd="0" presId="urn:microsoft.com/office/officeart/2005/8/layout/hierarchy2"/>
    <dgm:cxn modelId="{F1181790-3A40-43C3-A5DE-68CDFE2F97B7}" type="presOf" srcId="{BEA43584-DC45-49E6-90DE-811558D5D0DA}" destId="{29FE9E58-6B84-45D8-88E0-DC779C5D4DA1}" srcOrd="1" destOrd="0" presId="urn:microsoft.com/office/officeart/2005/8/layout/hierarchy2"/>
    <dgm:cxn modelId="{B743F1A0-C224-48B3-9EB1-88203B8F2FC5}" type="presOf" srcId="{5A615995-9A2C-4359-8F92-6A1050AFD9CD}" destId="{085C96F5-0EF5-4DF6-A18A-368C5BD7EF96}" srcOrd="0" destOrd="0" presId="urn:microsoft.com/office/officeart/2005/8/layout/hierarchy2"/>
    <dgm:cxn modelId="{326135C1-F865-4F02-AA19-E9BDC00FBEFD}" type="presOf" srcId="{A2088FD8-7314-4228-99FE-E364881974A1}" destId="{819F15CE-4187-4411-9400-D069B9BAEFFD}" srcOrd="0" destOrd="0" presId="urn:microsoft.com/office/officeart/2005/8/layout/hierarchy2"/>
    <dgm:cxn modelId="{5A00E6B7-0E30-457D-8CB5-50C47CA68D12}" srcId="{5A615995-9A2C-4359-8F92-6A1050AFD9CD}" destId="{B073B53D-A18B-4AF7-9036-323A64425C3A}" srcOrd="1" destOrd="0" parTransId="{A2088FD8-7314-4228-99FE-E364881974A1}" sibTransId="{30772E5B-07F4-4281-A931-832EA8CCEE71}"/>
    <dgm:cxn modelId="{60847F3A-FD35-4502-9618-133C0BBC8902}" type="presOf" srcId="{BEA43584-DC45-49E6-90DE-811558D5D0DA}" destId="{263E1DEE-3447-46F9-BB35-F4C9E0350603}" srcOrd="0" destOrd="0" presId="urn:microsoft.com/office/officeart/2005/8/layout/hierarchy2"/>
    <dgm:cxn modelId="{0E472DD5-1986-46CD-B3E2-6E517560D035}" type="presOf" srcId="{A7A9C494-D091-49C3-8316-4B48B2B4EBEA}" destId="{A55B0028-EF10-4DA7-BB3D-F4A2675FE83D}" srcOrd="1" destOrd="0" presId="urn:microsoft.com/office/officeart/2005/8/layout/hierarchy2"/>
    <dgm:cxn modelId="{B7B65120-8ABA-4C0D-9FB0-3493E6DC81BF}" type="presOf" srcId="{292E5565-CFD9-468B-8F84-49F9E66669EC}" destId="{DC4B552B-2A28-4E10-A7E6-574A5DD05AA7}" srcOrd="0" destOrd="0" presId="urn:microsoft.com/office/officeart/2005/8/layout/hierarchy2"/>
    <dgm:cxn modelId="{A5923CA3-98B5-42C9-8D52-A304EB43CD07}" type="presOf" srcId="{A7A9C494-D091-49C3-8316-4B48B2B4EBEA}" destId="{0CF96643-79D9-44DB-9558-4F6D32E2EFB1}" srcOrd="0" destOrd="0" presId="urn:microsoft.com/office/officeart/2005/8/layout/hierarchy2"/>
    <dgm:cxn modelId="{80FBA0A7-DC36-4659-A308-998E33354617}" srcId="{5A615995-9A2C-4359-8F92-6A1050AFD9CD}" destId="{292E5565-CFD9-468B-8F84-49F9E66669EC}" srcOrd="2" destOrd="0" parTransId="{BEA43584-DC45-49E6-90DE-811558D5D0DA}" sibTransId="{819F88E3-8FEA-4506-8973-2392FF55A9C5}"/>
    <dgm:cxn modelId="{460FF651-B017-438E-92E4-A4917ABAA10A}" type="presParOf" srcId="{26A747E9-F366-43EA-A0D8-DF99CD4CBC1C}" destId="{6E8E8C06-4B6E-4A10-8404-3666CD2C5878}" srcOrd="0" destOrd="0" presId="urn:microsoft.com/office/officeart/2005/8/layout/hierarchy2"/>
    <dgm:cxn modelId="{C9351DD1-D5FC-4829-BD5A-2BE8C618F070}" type="presParOf" srcId="{6E8E8C06-4B6E-4A10-8404-3666CD2C5878}" destId="{085C96F5-0EF5-4DF6-A18A-368C5BD7EF96}" srcOrd="0" destOrd="0" presId="urn:microsoft.com/office/officeart/2005/8/layout/hierarchy2"/>
    <dgm:cxn modelId="{ADAA90CB-E41B-4A1E-BD27-59AD0161E7B7}" type="presParOf" srcId="{6E8E8C06-4B6E-4A10-8404-3666CD2C5878}" destId="{EB4AD1F2-4050-4967-83A1-82371E86F763}" srcOrd="1" destOrd="0" presId="urn:microsoft.com/office/officeart/2005/8/layout/hierarchy2"/>
    <dgm:cxn modelId="{55910CAD-7A61-41CA-94BD-5A45F17450CD}" type="presParOf" srcId="{EB4AD1F2-4050-4967-83A1-82371E86F763}" destId="{0CF96643-79D9-44DB-9558-4F6D32E2EFB1}" srcOrd="0" destOrd="0" presId="urn:microsoft.com/office/officeart/2005/8/layout/hierarchy2"/>
    <dgm:cxn modelId="{047248F7-0960-48A3-9F18-F377C1B9A51B}" type="presParOf" srcId="{0CF96643-79D9-44DB-9558-4F6D32E2EFB1}" destId="{A55B0028-EF10-4DA7-BB3D-F4A2675FE83D}" srcOrd="0" destOrd="0" presId="urn:microsoft.com/office/officeart/2005/8/layout/hierarchy2"/>
    <dgm:cxn modelId="{4A57D6A4-4795-417E-8187-732DE8483725}" type="presParOf" srcId="{EB4AD1F2-4050-4967-83A1-82371E86F763}" destId="{3D05D626-3A97-4CE9-8482-1574C8A752E9}" srcOrd="1" destOrd="0" presId="urn:microsoft.com/office/officeart/2005/8/layout/hierarchy2"/>
    <dgm:cxn modelId="{5C52C97F-3DB5-4DE6-9E36-781B5385F83D}" type="presParOf" srcId="{3D05D626-3A97-4CE9-8482-1574C8A752E9}" destId="{6C4D0B60-DDC5-4ED3-B771-B14CD6B7D038}" srcOrd="0" destOrd="0" presId="urn:microsoft.com/office/officeart/2005/8/layout/hierarchy2"/>
    <dgm:cxn modelId="{6799D1B1-D311-4EDF-8091-E6299A51F417}" type="presParOf" srcId="{3D05D626-3A97-4CE9-8482-1574C8A752E9}" destId="{76BA83D6-4467-4D2A-B4EE-54349E336516}" srcOrd="1" destOrd="0" presId="urn:microsoft.com/office/officeart/2005/8/layout/hierarchy2"/>
    <dgm:cxn modelId="{1942BD57-7ED0-4108-BF63-E3900739EC84}" type="presParOf" srcId="{EB4AD1F2-4050-4967-83A1-82371E86F763}" destId="{819F15CE-4187-4411-9400-D069B9BAEFFD}" srcOrd="2" destOrd="0" presId="urn:microsoft.com/office/officeart/2005/8/layout/hierarchy2"/>
    <dgm:cxn modelId="{8528D379-9946-4E63-BEA6-58A8EF3CA331}" type="presParOf" srcId="{819F15CE-4187-4411-9400-D069B9BAEFFD}" destId="{59CD7E77-2D58-4D1B-B3C8-9F0062409ABB}" srcOrd="0" destOrd="0" presId="urn:microsoft.com/office/officeart/2005/8/layout/hierarchy2"/>
    <dgm:cxn modelId="{506C633C-3D85-4B0C-9AF2-B7FAA87EB77F}" type="presParOf" srcId="{EB4AD1F2-4050-4967-83A1-82371E86F763}" destId="{6CC4F016-DCF3-4F07-9012-0B2A4527CA9A}" srcOrd="3" destOrd="0" presId="urn:microsoft.com/office/officeart/2005/8/layout/hierarchy2"/>
    <dgm:cxn modelId="{032EB64F-EE11-4611-AD40-1C1C62EED995}" type="presParOf" srcId="{6CC4F016-DCF3-4F07-9012-0B2A4527CA9A}" destId="{87196664-2939-4ECD-83CD-B3BD7708BF6C}" srcOrd="0" destOrd="0" presId="urn:microsoft.com/office/officeart/2005/8/layout/hierarchy2"/>
    <dgm:cxn modelId="{3CE977A9-D7FE-459F-AAA5-82113A98699F}" type="presParOf" srcId="{6CC4F016-DCF3-4F07-9012-0B2A4527CA9A}" destId="{9CC068F2-E3C5-4C0F-BFC6-F1F4D6632CBF}" srcOrd="1" destOrd="0" presId="urn:microsoft.com/office/officeart/2005/8/layout/hierarchy2"/>
    <dgm:cxn modelId="{7B5ECC7C-1B21-4270-9325-7B531A962550}" type="presParOf" srcId="{EB4AD1F2-4050-4967-83A1-82371E86F763}" destId="{263E1DEE-3447-46F9-BB35-F4C9E0350603}" srcOrd="4" destOrd="0" presId="urn:microsoft.com/office/officeart/2005/8/layout/hierarchy2"/>
    <dgm:cxn modelId="{F51D85E5-50F2-4A27-ABAC-E5258E856378}" type="presParOf" srcId="{263E1DEE-3447-46F9-BB35-F4C9E0350603}" destId="{29FE9E58-6B84-45D8-88E0-DC779C5D4DA1}" srcOrd="0" destOrd="0" presId="urn:microsoft.com/office/officeart/2005/8/layout/hierarchy2"/>
    <dgm:cxn modelId="{C4A9073B-85B5-4E9E-8611-222B56546172}" type="presParOf" srcId="{EB4AD1F2-4050-4967-83A1-82371E86F763}" destId="{6E17CA44-64C9-4DB1-A7D9-D9AA0746A1BF}" srcOrd="5" destOrd="0" presId="urn:microsoft.com/office/officeart/2005/8/layout/hierarchy2"/>
    <dgm:cxn modelId="{34B0C1EC-83B8-40BE-B859-D403205129D7}" type="presParOf" srcId="{6E17CA44-64C9-4DB1-A7D9-D9AA0746A1BF}" destId="{DC4B552B-2A28-4E10-A7E6-574A5DD05AA7}" srcOrd="0" destOrd="0" presId="urn:microsoft.com/office/officeart/2005/8/layout/hierarchy2"/>
    <dgm:cxn modelId="{8565903E-6127-4AF2-AA5E-48C5078121FE}" type="presParOf" srcId="{6E17CA44-64C9-4DB1-A7D9-D9AA0746A1BF}" destId="{20316066-4A0E-42F5-9367-582E00B326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1E3A-8DBE-493F-B4CA-267FB8692739}">
      <dsp:nvSpPr>
        <dsp:cNvPr id="0" name=""/>
        <dsp:cNvSpPr/>
      </dsp:nvSpPr>
      <dsp:spPr>
        <a:xfrm>
          <a:off x="0" y="18703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Presentation Layer</a:t>
          </a:r>
          <a:endParaRPr lang="en-US" sz="2100" kern="1200" dirty="0"/>
        </a:p>
      </dsp:txBody>
      <dsp:txXfrm>
        <a:off x="24588" y="43291"/>
        <a:ext cx="4342691" cy="454509"/>
      </dsp:txXfrm>
    </dsp:sp>
    <dsp:sp modelId="{4CE1B5C3-37CB-4604-AFEF-917149EA134F}">
      <dsp:nvSpPr>
        <dsp:cNvPr id="0" name=""/>
        <dsp:cNvSpPr/>
      </dsp:nvSpPr>
      <dsp:spPr>
        <a:xfrm>
          <a:off x="0" y="522388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Presentation Logic</a:t>
          </a:r>
          <a:endParaRPr lang="en-US" sz="1600" b="1" kern="1200" dirty="0"/>
        </a:p>
      </dsp:txBody>
      <dsp:txXfrm>
        <a:off x="0" y="522388"/>
        <a:ext cx="4391867" cy="347760"/>
      </dsp:txXfrm>
    </dsp:sp>
    <dsp:sp modelId="{2FCC3A51-EC05-4E9D-8BB4-3621EF34756C}">
      <dsp:nvSpPr>
        <dsp:cNvPr id="0" name=""/>
        <dsp:cNvSpPr/>
      </dsp:nvSpPr>
      <dsp:spPr>
        <a:xfrm>
          <a:off x="0" y="870148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Processing Layer</a:t>
          </a:r>
          <a:endParaRPr lang="en-US" sz="2100" kern="1200" dirty="0"/>
        </a:p>
      </dsp:txBody>
      <dsp:txXfrm>
        <a:off x="24588" y="894736"/>
        <a:ext cx="4342691" cy="454509"/>
      </dsp:txXfrm>
    </dsp:sp>
    <dsp:sp modelId="{2892D850-EE4D-41BD-BD40-BB264C2F9082}">
      <dsp:nvSpPr>
        <dsp:cNvPr id="0" name=""/>
        <dsp:cNvSpPr/>
      </dsp:nvSpPr>
      <dsp:spPr>
        <a:xfrm>
          <a:off x="0" y="1373833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Business Logic</a:t>
          </a:r>
          <a:endParaRPr lang="en-US" sz="1600" b="1" kern="1200" dirty="0"/>
        </a:p>
      </dsp:txBody>
      <dsp:txXfrm>
        <a:off x="0" y="1373833"/>
        <a:ext cx="4391867" cy="347760"/>
      </dsp:txXfrm>
    </dsp:sp>
    <dsp:sp modelId="{8ED6C189-8EDD-4351-BA00-D0F17A5E377C}">
      <dsp:nvSpPr>
        <dsp:cNvPr id="0" name=""/>
        <dsp:cNvSpPr/>
      </dsp:nvSpPr>
      <dsp:spPr>
        <a:xfrm>
          <a:off x="0" y="1721593"/>
          <a:ext cx="43918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Storage and Access</a:t>
          </a:r>
          <a:endParaRPr lang="en-US" sz="2100" kern="1200" dirty="0"/>
        </a:p>
      </dsp:txBody>
      <dsp:txXfrm>
        <a:off x="24588" y="1746181"/>
        <a:ext cx="4342691" cy="454509"/>
      </dsp:txXfrm>
    </dsp:sp>
    <dsp:sp modelId="{F8A81061-B9B9-473E-B79C-A74E5E4D396B}">
      <dsp:nvSpPr>
        <dsp:cNvPr id="0" name=""/>
        <dsp:cNvSpPr/>
      </dsp:nvSpPr>
      <dsp:spPr>
        <a:xfrm>
          <a:off x="0" y="2225278"/>
          <a:ext cx="43918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Data Persistence</a:t>
          </a:r>
          <a:endParaRPr lang="en-US" sz="1600" b="1" kern="1200" dirty="0"/>
        </a:p>
      </dsp:txBody>
      <dsp:txXfrm>
        <a:off x="0" y="2225278"/>
        <a:ext cx="4391867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C96F5-0EF5-4DF6-A18A-368C5BD7EF96}">
      <dsp:nvSpPr>
        <dsp:cNvPr id="0" name=""/>
        <dsp:cNvSpPr/>
      </dsp:nvSpPr>
      <dsp:spPr>
        <a:xfrm>
          <a:off x="776400" y="1043945"/>
          <a:ext cx="1813013" cy="90650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Architecture Types</a:t>
          </a:r>
          <a:endParaRPr lang="en-US" sz="2000" kern="1200" dirty="0"/>
        </a:p>
      </dsp:txBody>
      <dsp:txXfrm>
        <a:off x="802951" y="1070496"/>
        <a:ext cx="1759911" cy="853404"/>
      </dsp:txXfrm>
    </dsp:sp>
    <dsp:sp modelId="{0CF96643-79D9-44DB-9558-4F6D32E2EFB1}">
      <dsp:nvSpPr>
        <dsp:cNvPr id="0" name=""/>
        <dsp:cNvSpPr/>
      </dsp:nvSpPr>
      <dsp:spPr>
        <a:xfrm rot="18289469">
          <a:off x="2317058" y="948710"/>
          <a:ext cx="12699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6991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0269" y="944209"/>
        <a:ext cx="63495" cy="63495"/>
      </dsp:txXfrm>
    </dsp:sp>
    <dsp:sp modelId="{6C4D0B60-DDC5-4ED3-B771-B14CD6B7D038}">
      <dsp:nvSpPr>
        <dsp:cNvPr id="0" name=""/>
        <dsp:cNvSpPr/>
      </dsp:nvSpPr>
      <dsp:spPr>
        <a:xfrm>
          <a:off x="3314620" y="1462"/>
          <a:ext cx="1813013" cy="906506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Thick Client Architecture</a:t>
          </a:r>
          <a:endParaRPr lang="en-US" sz="2000" kern="1200" dirty="0"/>
        </a:p>
      </dsp:txBody>
      <dsp:txXfrm>
        <a:off x="3341171" y="28013"/>
        <a:ext cx="1759911" cy="853404"/>
      </dsp:txXfrm>
    </dsp:sp>
    <dsp:sp modelId="{819F15CE-4187-4411-9400-D069B9BAEFFD}">
      <dsp:nvSpPr>
        <dsp:cNvPr id="0" name=""/>
        <dsp:cNvSpPr/>
      </dsp:nvSpPr>
      <dsp:spPr>
        <a:xfrm>
          <a:off x="2589414" y="1469952"/>
          <a:ext cx="7252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2520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3887" y="1479068"/>
        <a:ext cx="36260" cy="36260"/>
      </dsp:txXfrm>
    </dsp:sp>
    <dsp:sp modelId="{87196664-2939-4ECD-83CD-B3BD7708BF6C}">
      <dsp:nvSpPr>
        <dsp:cNvPr id="0" name=""/>
        <dsp:cNvSpPr/>
      </dsp:nvSpPr>
      <dsp:spPr>
        <a:xfrm>
          <a:off x="3314620" y="1043945"/>
          <a:ext cx="1813013" cy="90650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Thin Client Architecture</a:t>
          </a:r>
          <a:endParaRPr lang="en-US" sz="2000" kern="1200" dirty="0"/>
        </a:p>
      </dsp:txBody>
      <dsp:txXfrm>
        <a:off x="3341171" y="1070496"/>
        <a:ext cx="1759911" cy="853404"/>
      </dsp:txXfrm>
    </dsp:sp>
    <dsp:sp modelId="{263E1DEE-3447-46F9-BB35-F4C9E0350603}">
      <dsp:nvSpPr>
        <dsp:cNvPr id="0" name=""/>
        <dsp:cNvSpPr/>
      </dsp:nvSpPr>
      <dsp:spPr>
        <a:xfrm rot="3310531">
          <a:off x="2317058" y="1991193"/>
          <a:ext cx="12699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6991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0269" y="1986692"/>
        <a:ext cx="63495" cy="63495"/>
      </dsp:txXfrm>
    </dsp:sp>
    <dsp:sp modelId="{DC4B552B-2A28-4E10-A7E6-574A5DD05AA7}">
      <dsp:nvSpPr>
        <dsp:cNvPr id="0" name=""/>
        <dsp:cNvSpPr/>
      </dsp:nvSpPr>
      <dsp:spPr>
        <a:xfrm>
          <a:off x="3314620" y="2086427"/>
          <a:ext cx="1813013" cy="906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Rich Internet Architecture</a:t>
          </a:r>
          <a:endParaRPr lang="en-US" sz="2000" kern="1200" dirty="0"/>
        </a:p>
      </dsp:txBody>
      <dsp:txXfrm>
        <a:off x="3341171" y="2112978"/>
        <a:ext cx="1759911" cy="85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Group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88640"/>
            <a:ext cx="11016604" cy="863601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7844264"/>
              </p:ext>
            </p:extLst>
          </p:nvPr>
        </p:nvGraphicFramePr>
        <p:xfrm>
          <a:off x="335360" y="2420888"/>
          <a:ext cx="4391867" cy="259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9193" y="1738870"/>
            <a:ext cx="48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Components of Application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5170" y="937431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Application is a program </a:t>
            </a:r>
            <a:r>
              <a:rPr lang="en-IN" sz="2000" dirty="0"/>
              <a:t>designed to perform a group of coordinated functions, tasks, or activities for the benefit of the user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71794" y="1738869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Life Cycle of Application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42" y="2457108"/>
            <a:ext cx="4675224" cy="44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6011" y="2116883"/>
            <a:ext cx="2448272" cy="7920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22107" y="2116883"/>
            <a:ext cx="244827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Interpreted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093" y="1327064"/>
            <a:ext cx="34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Types</a:t>
            </a:r>
            <a:endParaRPr lang="en-US" sz="2400" b="1" dirty="0"/>
          </a:p>
        </p:txBody>
      </p:sp>
      <p:sp>
        <p:nvSpPr>
          <p:cNvPr id="11" name="Diamond 10"/>
          <p:cNvSpPr/>
          <p:nvPr/>
        </p:nvSpPr>
        <p:spPr>
          <a:xfrm>
            <a:off x="5914362" y="357301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7104" y="414908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SMARTPHONE APP OR WEBSITE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86110" y="3573015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055930" y="356618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0879" y="42884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0599" y="4004776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LARGE CORPORATE SITE/SYSTEM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964372" y="3086472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913267" y="5746408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56240" y="5420649"/>
            <a:ext cx="241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31291" y="2724305"/>
            <a:ext cx="241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65392" y="1327064"/>
            <a:ext cx="62654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API :</a:t>
            </a:r>
          </a:p>
          <a:p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application program interface (API) is code that allows two software programs to communicate with each other.</a:t>
            </a:r>
          </a:p>
          <a:p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5864198" y="2637773"/>
            <a:ext cx="6277638" cy="3657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291" y="3369080"/>
            <a:ext cx="6369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Types of attacks: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Injection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 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Denial of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Buffer Overflows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Session Hijacking  </a:t>
            </a:r>
          </a:p>
        </p:txBody>
      </p:sp>
    </p:spTree>
    <p:extLst>
      <p:ext uri="{BB962C8B-B14F-4D97-AF65-F5344CB8AC3E}">
        <p14:creationId xmlns:p14="http://schemas.microsoft.com/office/powerpoint/2010/main" val="2894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51764486"/>
              </p:ext>
            </p:extLst>
          </p:nvPr>
        </p:nvGraphicFramePr>
        <p:xfrm>
          <a:off x="-456107" y="1092363"/>
          <a:ext cx="5904035" cy="2994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>
            <a:off x="4147930" y="2564904"/>
            <a:ext cx="3854" cy="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196752"/>
            <a:ext cx="7096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23185</TotalTime>
  <Words>103</Words>
  <Application>Microsoft Office PowerPoint</Application>
  <PresentationFormat>Custom</PresentationFormat>
  <Paragraphs>36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Capgemini_Template</vt:lpstr>
      <vt:lpstr>Section slides</vt:lpstr>
      <vt:lpstr>Content Layouts</vt:lpstr>
      <vt:lpstr>Content and Image Layouts</vt:lpstr>
      <vt:lpstr>PowerPoint Presentation</vt:lpstr>
      <vt:lpstr>Introduction</vt:lpstr>
      <vt:lpstr>Application</vt:lpstr>
      <vt:lpstr>Application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Windows User</cp:lastModifiedBy>
  <cp:revision>210</cp:revision>
  <dcterms:created xsi:type="dcterms:W3CDTF">2017-10-18T07:07:16Z</dcterms:created>
  <dcterms:modified xsi:type="dcterms:W3CDTF">2018-04-08T19:02:45Z</dcterms:modified>
</cp:coreProperties>
</file>