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4975a79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5d4975a7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4975a79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4975a79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4975a79c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d4975a7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4975a79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4975a79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4975a79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4975a79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4975a79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4975a79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4975a79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4975a79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4975a79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4975a79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c2cdf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c2cdf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c2cdf1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c2cdf1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" name="Google Shape;64;p16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5" name="Google Shape;65;p1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" name="Google Shape;67;p1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8" name="Google Shape;68;p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0" name="Google Shape;70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000" y="457627"/>
            <a:ext cx="3778332" cy="318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4572000" y="4139620"/>
            <a:ext cx="44211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(Team 8) - Gauravi Chaudhari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Ajinkya Kunjir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Priyal Shrotriya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295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678700"/>
            <a:ext cx="85206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If you want to access our dataset, we </a:t>
            </a:r>
            <a:r>
              <a:rPr b="1" lang="en">
                <a:solidFill>
                  <a:srgbClr val="000000"/>
                </a:solidFill>
              </a:rPr>
              <a:t>share the following things you to access our data: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 Host Name: info7374clusterassignment1.cf3cwiqaf3ud.us-east-1.redshift.amazonaws.com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 Port Number:</a:t>
            </a:r>
            <a:r>
              <a:rPr b="1" lang="en">
                <a:solidFill>
                  <a:srgbClr val="000000"/>
                </a:solidFill>
              </a:rPr>
              <a:t>5439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 Database Name: info7374dbassignment1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4. Table Names: Entity,ProductCategory,ProductSubCategory,Product,Promotions,Customers,SalesOrderDetails,SalesOrderHeader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 UserName: pramod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 Password: Pramod@123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World’s largest home improvement retailer in the United States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Home Depot is ranked #21 on FORTUNE’s MOST ADMIRED list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Typical products that customers see on the shelves are tools, equipment, and supplies for decorating, small building jobs, plumbing and gardening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suggest promotional offers and campaigns for a new product by analyzing the trends and insights of the existing promotions of the retail store.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117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- AWS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824625"/>
            <a:ext cx="8520600" cy="4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Amazon S3 bucket - To store csv files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Amazon Redshift database - Target database for integrating data to display on BI tool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Tableau-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create dashboards for displaying the trends and insights of the data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266325"/>
            <a:ext cx="8520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Entity : Contains the four major entity types of various products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Product Category : Contains the various categories of products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Product SubCategory : C</a:t>
            </a:r>
            <a:r>
              <a:rPr b="1" lang="en">
                <a:solidFill>
                  <a:srgbClr val="000000"/>
                </a:solidFill>
              </a:rPr>
              <a:t>ontains the sub categories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Product: Contains the various products of our retail store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Customer: Has the existing customers information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SalesOrderDetails</a:t>
            </a:r>
            <a:r>
              <a:rPr b="1" lang="en">
                <a:solidFill>
                  <a:srgbClr val="000000"/>
                </a:solidFill>
              </a:rPr>
              <a:t> : Contains the products sold with its associated costs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SalesOrderHeader :	Contains the shipping and billing information of the products sold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Promotions : Contains the discount,type and promotions offered by the retail store company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Marketing_ways : Contains digital marketing types and their timeframe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		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210225" y="0"/>
            <a:ext cx="8622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 I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- Bar Chart</a:t>
            </a:r>
            <a:endParaRPr sz="3000"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125" y="1006325"/>
            <a:ext cx="6205750" cy="39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15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HeatMap</a:t>
            </a:r>
            <a:endParaRPr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00" y="858100"/>
            <a:ext cx="7076621" cy="39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94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Analysis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98100" y="678700"/>
            <a:ext cx="87342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Based on the effective marketing ways in the respective quarters gives us the analysis of which marketing ways we can move forward for our new product.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600" y="1407475"/>
            <a:ext cx="5914325" cy="36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60100" y="0"/>
            <a:ext cx="8520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-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Dataset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Analyzed </a:t>
            </a:r>
            <a:r>
              <a:rPr b="1" lang="en">
                <a:solidFill>
                  <a:srgbClr val="000000"/>
                </a:solidFill>
              </a:rPr>
              <a:t>the Spotify(Team9) data based on profit and leads associated with various campaigns lead by Spotify as follows: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 made by various types of subscriptions.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 made by each campaign in a state.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Leads by campaign type.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 gained by each subscription.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